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Dancing Script"/>
      <p:regular r:id="rId31"/>
      <p:bold r:id="rId32"/>
    </p:embeddedFont>
    <p:embeddedFont>
      <p:font typeface="Bitter Thin"/>
      <p:regular r:id="rId33"/>
      <p:bold r:id="rId34"/>
      <p:italic r:id="rId35"/>
      <p:boldItalic r:id="rId36"/>
    </p:embeddedFont>
    <p:embeddedFont>
      <p:font typeface="Comforta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39" roundtripDataSignature="AMtx7mijjO6t732cCZ6V668ldAsLwlVt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79E427-0034-4F76-BED2-03B60DE951E6}">
  <a:tblStyle styleId="{7879E427-0034-4F76-BED2-03B60DE951E6}" styleName="Table_0">
    <a:wholeTbl>
      <a:tcTxStyle b="off" i="off">
        <a:font>
          <a:latin typeface="Arial"/>
          <a:ea typeface="Arial"/>
          <a:cs typeface="Arial"/>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 styleId="{B7395B4F-8212-42DF-8990-30F55D377E45}" styleName="Table_1">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ancingScrip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BitterThin-regular.fntdata"/><Relationship Id="rId10" Type="http://schemas.openxmlformats.org/officeDocument/2006/relationships/slide" Target="slides/slide4.xml"/><Relationship Id="rId32" Type="http://schemas.openxmlformats.org/officeDocument/2006/relationships/font" Target="fonts/DancingScript-bold.fntdata"/><Relationship Id="rId13" Type="http://schemas.openxmlformats.org/officeDocument/2006/relationships/slide" Target="slides/slide7.xml"/><Relationship Id="rId35" Type="http://schemas.openxmlformats.org/officeDocument/2006/relationships/font" Target="fonts/BitterThin-italic.fntdata"/><Relationship Id="rId12" Type="http://schemas.openxmlformats.org/officeDocument/2006/relationships/slide" Target="slides/slide6.xml"/><Relationship Id="rId34" Type="http://schemas.openxmlformats.org/officeDocument/2006/relationships/font" Target="fonts/BitterThin-bold.fntdata"/><Relationship Id="rId15" Type="http://schemas.openxmlformats.org/officeDocument/2006/relationships/slide" Target="slides/slide9.xml"/><Relationship Id="rId37" Type="http://schemas.openxmlformats.org/officeDocument/2006/relationships/font" Target="fonts/Comfortaa-regular.fntdata"/><Relationship Id="rId14" Type="http://schemas.openxmlformats.org/officeDocument/2006/relationships/slide" Target="slides/slide8.xml"/><Relationship Id="rId36" Type="http://schemas.openxmlformats.org/officeDocument/2006/relationships/font" Target="fonts/BitterThin-boldItalic.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Comforta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6"/>
          <p:cNvSpPr txBox="1"/>
          <p:nvPr>
            <p:ph type="ctrTitle"/>
          </p:nvPr>
        </p:nvSpPr>
        <p:spPr>
          <a:xfrm>
            <a:off x="2638925" y="1550150"/>
            <a:ext cx="3866100" cy="2085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800"/>
              <a:buNone/>
              <a:defRPr sz="4800"/>
            </a:lvl1pPr>
            <a:lvl2pPr lvl="1" algn="ctr">
              <a:lnSpc>
                <a:spcPct val="90000"/>
              </a:lnSpc>
              <a:spcBef>
                <a:spcPts val="0"/>
              </a:spcBef>
              <a:spcAft>
                <a:spcPts val="0"/>
              </a:spcAft>
              <a:buSzPts val="4800"/>
              <a:buNone/>
              <a:defRPr sz="4800"/>
            </a:lvl2pPr>
            <a:lvl3pPr lvl="2" algn="ctr">
              <a:lnSpc>
                <a:spcPct val="90000"/>
              </a:lnSpc>
              <a:spcBef>
                <a:spcPts val="0"/>
              </a:spcBef>
              <a:spcAft>
                <a:spcPts val="0"/>
              </a:spcAft>
              <a:buSzPts val="4800"/>
              <a:buNone/>
              <a:defRPr sz="4800"/>
            </a:lvl3pPr>
            <a:lvl4pPr lvl="3" algn="ctr">
              <a:lnSpc>
                <a:spcPct val="90000"/>
              </a:lnSpc>
              <a:spcBef>
                <a:spcPts val="0"/>
              </a:spcBef>
              <a:spcAft>
                <a:spcPts val="0"/>
              </a:spcAft>
              <a:buSzPts val="4800"/>
              <a:buNone/>
              <a:defRPr sz="4800"/>
            </a:lvl4pPr>
            <a:lvl5pPr lvl="4" algn="ctr">
              <a:lnSpc>
                <a:spcPct val="90000"/>
              </a:lnSpc>
              <a:spcBef>
                <a:spcPts val="0"/>
              </a:spcBef>
              <a:spcAft>
                <a:spcPts val="0"/>
              </a:spcAft>
              <a:buSzPts val="4800"/>
              <a:buNone/>
              <a:defRPr sz="4800"/>
            </a:lvl5pPr>
            <a:lvl6pPr lvl="5" algn="ctr">
              <a:lnSpc>
                <a:spcPct val="90000"/>
              </a:lnSpc>
              <a:spcBef>
                <a:spcPts val="0"/>
              </a:spcBef>
              <a:spcAft>
                <a:spcPts val="0"/>
              </a:spcAft>
              <a:buSzPts val="4800"/>
              <a:buNone/>
              <a:defRPr sz="4800"/>
            </a:lvl6pPr>
            <a:lvl7pPr lvl="6" algn="ctr">
              <a:lnSpc>
                <a:spcPct val="90000"/>
              </a:lnSpc>
              <a:spcBef>
                <a:spcPts val="0"/>
              </a:spcBef>
              <a:spcAft>
                <a:spcPts val="0"/>
              </a:spcAft>
              <a:buSzPts val="4800"/>
              <a:buNone/>
              <a:defRPr sz="4800"/>
            </a:lvl7pPr>
            <a:lvl8pPr lvl="7" algn="ctr">
              <a:lnSpc>
                <a:spcPct val="90000"/>
              </a:lnSpc>
              <a:spcBef>
                <a:spcPts val="0"/>
              </a:spcBef>
              <a:spcAft>
                <a:spcPts val="0"/>
              </a:spcAft>
              <a:buSzPts val="4800"/>
              <a:buNone/>
              <a:defRPr sz="4800"/>
            </a:lvl8pPr>
            <a:lvl9pPr lvl="8" algn="ctr">
              <a:lnSpc>
                <a:spcPct val="90000"/>
              </a:lnSpc>
              <a:spcBef>
                <a:spcPts val="0"/>
              </a:spcBef>
              <a:spcAft>
                <a:spcPts val="0"/>
              </a:spcAft>
              <a:buSzPts val="4800"/>
              <a:buNone/>
              <a:defRPr sz="4800"/>
            </a:lvl9pPr>
          </a:lstStyle>
          <a:p/>
        </p:txBody>
      </p:sp>
      <p:sp>
        <p:nvSpPr>
          <p:cNvPr id="11" name="Google Shape;11;p26"/>
          <p:cNvSpPr/>
          <p:nvPr/>
        </p:nvSpPr>
        <p:spPr>
          <a:xfrm>
            <a:off x="2042900" y="-1525"/>
            <a:ext cx="1071300" cy="94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26"/>
          <p:cNvPicPr preferRelativeResize="0"/>
          <p:nvPr/>
        </p:nvPicPr>
        <p:blipFill rotWithShape="1">
          <a:blip r:embed="rId3">
            <a:alphaModFix/>
          </a:blip>
          <a:srcRect b="0" l="0" r="0" t="11007"/>
          <a:stretch/>
        </p:blipFill>
        <p:spPr>
          <a:xfrm>
            <a:off x="2042900" y="0"/>
            <a:ext cx="1071300" cy="948300"/>
          </a:xfrm>
          <a:prstGeom prst="rect">
            <a:avLst/>
          </a:prstGeom>
          <a:noFill/>
          <a:ln>
            <a:noFill/>
          </a:ln>
        </p:spPr>
      </p:pic>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7"/>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5" name="Google Shape;15;p27"/>
          <p:cNvSpPr txBox="1"/>
          <p:nvPr>
            <p:ph idx="1" type="body"/>
          </p:nvPr>
        </p:nvSpPr>
        <p:spPr>
          <a:xfrm>
            <a:off x="764950" y="1218250"/>
            <a:ext cx="2531700" cy="3229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6" name="Google Shape;16;p27"/>
          <p:cNvSpPr txBox="1"/>
          <p:nvPr>
            <p:ph idx="2" type="body"/>
          </p:nvPr>
        </p:nvSpPr>
        <p:spPr>
          <a:xfrm>
            <a:off x="3651728" y="1218250"/>
            <a:ext cx="2531700" cy="3229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7" name="Google Shape;17;p2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8"/>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000"/>
              <a:buNone/>
              <a:defRPr sz="4000"/>
            </a:lvl1pPr>
            <a:lvl2pPr lvl="1" algn="ctr">
              <a:lnSpc>
                <a:spcPct val="90000"/>
              </a:lnSpc>
              <a:spcBef>
                <a:spcPts val="0"/>
              </a:spcBef>
              <a:spcAft>
                <a:spcPts val="0"/>
              </a:spcAft>
              <a:buSzPts val="4000"/>
              <a:buNone/>
              <a:defRPr sz="4000"/>
            </a:lvl2pPr>
            <a:lvl3pPr lvl="2" algn="ctr">
              <a:lnSpc>
                <a:spcPct val="90000"/>
              </a:lnSpc>
              <a:spcBef>
                <a:spcPts val="0"/>
              </a:spcBef>
              <a:spcAft>
                <a:spcPts val="0"/>
              </a:spcAft>
              <a:buSzPts val="4000"/>
              <a:buNone/>
              <a:defRPr sz="4000"/>
            </a:lvl3pPr>
            <a:lvl4pPr lvl="3" algn="ctr">
              <a:lnSpc>
                <a:spcPct val="90000"/>
              </a:lnSpc>
              <a:spcBef>
                <a:spcPts val="0"/>
              </a:spcBef>
              <a:spcAft>
                <a:spcPts val="0"/>
              </a:spcAft>
              <a:buSzPts val="4000"/>
              <a:buNone/>
              <a:defRPr sz="4000"/>
            </a:lvl4pPr>
            <a:lvl5pPr lvl="4" algn="ctr">
              <a:lnSpc>
                <a:spcPct val="90000"/>
              </a:lnSpc>
              <a:spcBef>
                <a:spcPts val="0"/>
              </a:spcBef>
              <a:spcAft>
                <a:spcPts val="0"/>
              </a:spcAft>
              <a:buSzPts val="4000"/>
              <a:buNone/>
              <a:defRPr sz="4000"/>
            </a:lvl5pPr>
            <a:lvl6pPr lvl="5" algn="ctr">
              <a:lnSpc>
                <a:spcPct val="90000"/>
              </a:lnSpc>
              <a:spcBef>
                <a:spcPts val="0"/>
              </a:spcBef>
              <a:spcAft>
                <a:spcPts val="0"/>
              </a:spcAft>
              <a:buSzPts val="4000"/>
              <a:buNone/>
              <a:defRPr sz="4000"/>
            </a:lvl6pPr>
            <a:lvl7pPr lvl="6" algn="ctr">
              <a:lnSpc>
                <a:spcPct val="90000"/>
              </a:lnSpc>
              <a:spcBef>
                <a:spcPts val="0"/>
              </a:spcBef>
              <a:spcAft>
                <a:spcPts val="0"/>
              </a:spcAft>
              <a:buSzPts val="4000"/>
              <a:buNone/>
              <a:defRPr sz="4000"/>
            </a:lvl7pPr>
            <a:lvl8pPr lvl="7" algn="ctr">
              <a:lnSpc>
                <a:spcPct val="90000"/>
              </a:lnSpc>
              <a:spcBef>
                <a:spcPts val="0"/>
              </a:spcBef>
              <a:spcAft>
                <a:spcPts val="0"/>
              </a:spcAft>
              <a:buSzPts val="4000"/>
              <a:buNone/>
              <a:defRPr sz="4000"/>
            </a:lvl8pPr>
            <a:lvl9pPr lvl="8" algn="ctr">
              <a:lnSpc>
                <a:spcPct val="90000"/>
              </a:lnSpc>
              <a:spcBef>
                <a:spcPts val="0"/>
              </a:spcBef>
              <a:spcAft>
                <a:spcPts val="0"/>
              </a:spcAft>
              <a:buSzPts val="4000"/>
              <a:buNone/>
              <a:defRPr sz="4000"/>
            </a:lvl9pPr>
          </a:lstStyle>
          <a:p/>
        </p:txBody>
      </p:sp>
      <p:sp>
        <p:nvSpPr>
          <p:cNvPr id="20" name="Google Shape;20;p28"/>
          <p:cNvSpPr txBox="1"/>
          <p:nvPr>
            <p:ph idx="1" type="subTitle"/>
          </p:nvPr>
        </p:nvSpPr>
        <p:spPr>
          <a:xfrm>
            <a:off x="2641925" y="2998951"/>
            <a:ext cx="3860100" cy="3261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2"/>
              </a:buClr>
              <a:buSzPts val="1800"/>
              <a:buNone/>
              <a:defRPr sz="1800">
                <a:solidFill>
                  <a:schemeClr val="dk2"/>
                </a:solidFill>
              </a:defRPr>
            </a:lvl1pPr>
            <a:lvl2pPr lvl="1" algn="ctr">
              <a:lnSpc>
                <a:spcPct val="115000"/>
              </a:lnSpc>
              <a:spcBef>
                <a:spcPts val="800"/>
              </a:spcBef>
              <a:spcAft>
                <a:spcPts val="0"/>
              </a:spcAft>
              <a:buClr>
                <a:schemeClr val="dk2"/>
              </a:buClr>
              <a:buSzPts val="2800"/>
              <a:buNone/>
              <a:defRPr sz="2800">
                <a:solidFill>
                  <a:schemeClr val="dk2"/>
                </a:solidFill>
              </a:defRPr>
            </a:lvl2pPr>
            <a:lvl3pPr lvl="2" algn="ctr">
              <a:lnSpc>
                <a:spcPct val="115000"/>
              </a:lnSpc>
              <a:spcBef>
                <a:spcPts val="800"/>
              </a:spcBef>
              <a:spcAft>
                <a:spcPts val="0"/>
              </a:spcAft>
              <a:buClr>
                <a:schemeClr val="dk2"/>
              </a:buClr>
              <a:buSzPts val="2800"/>
              <a:buNone/>
              <a:defRPr sz="2800">
                <a:solidFill>
                  <a:schemeClr val="dk2"/>
                </a:solidFill>
              </a:defRPr>
            </a:lvl3pPr>
            <a:lvl4pPr lvl="3" algn="ctr">
              <a:lnSpc>
                <a:spcPct val="115000"/>
              </a:lnSpc>
              <a:spcBef>
                <a:spcPts val="800"/>
              </a:spcBef>
              <a:spcAft>
                <a:spcPts val="0"/>
              </a:spcAft>
              <a:buClr>
                <a:schemeClr val="dk2"/>
              </a:buClr>
              <a:buSzPts val="2800"/>
              <a:buNone/>
              <a:defRPr sz="2800">
                <a:solidFill>
                  <a:schemeClr val="dk2"/>
                </a:solidFill>
              </a:defRPr>
            </a:lvl4pPr>
            <a:lvl5pPr lvl="4" algn="ctr">
              <a:lnSpc>
                <a:spcPct val="115000"/>
              </a:lnSpc>
              <a:spcBef>
                <a:spcPts val="800"/>
              </a:spcBef>
              <a:spcAft>
                <a:spcPts val="0"/>
              </a:spcAft>
              <a:buClr>
                <a:schemeClr val="dk2"/>
              </a:buClr>
              <a:buSzPts val="2800"/>
              <a:buNone/>
              <a:defRPr sz="2800">
                <a:solidFill>
                  <a:schemeClr val="dk2"/>
                </a:solidFill>
              </a:defRPr>
            </a:lvl5pPr>
            <a:lvl6pPr lvl="5" algn="ctr">
              <a:lnSpc>
                <a:spcPct val="115000"/>
              </a:lnSpc>
              <a:spcBef>
                <a:spcPts val="800"/>
              </a:spcBef>
              <a:spcAft>
                <a:spcPts val="0"/>
              </a:spcAft>
              <a:buClr>
                <a:schemeClr val="dk2"/>
              </a:buClr>
              <a:buSzPts val="2800"/>
              <a:buNone/>
              <a:defRPr sz="2800">
                <a:solidFill>
                  <a:schemeClr val="dk2"/>
                </a:solidFill>
              </a:defRPr>
            </a:lvl6pPr>
            <a:lvl7pPr lvl="6" algn="ctr">
              <a:lnSpc>
                <a:spcPct val="115000"/>
              </a:lnSpc>
              <a:spcBef>
                <a:spcPts val="800"/>
              </a:spcBef>
              <a:spcAft>
                <a:spcPts val="0"/>
              </a:spcAft>
              <a:buClr>
                <a:schemeClr val="dk2"/>
              </a:buClr>
              <a:buSzPts val="2800"/>
              <a:buNone/>
              <a:defRPr sz="2800">
                <a:solidFill>
                  <a:schemeClr val="dk2"/>
                </a:solidFill>
              </a:defRPr>
            </a:lvl7pPr>
            <a:lvl8pPr lvl="7" algn="ctr">
              <a:lnSpc>
                <a:spcPct val="115000"/>
              </a:lnSpc>
              <a:spcBef>
                <a:spcPts val="800"/>
              </a:spcBef>
              <a:spcAft>
                <a:spcPts val="0"/>
              </a:spcAft>
              <a:buClr>
                <a:schemeClr val="dk2"/>
              </a:buClr>
              <a:buSzPts val="2800"/>
              <a:buNone/>
              <a:defRPr sz="2800">
                <a:solidFill>
                  <a:schemeClr val="dk2"/>
                </a:solidFill>
              </a:defRPr>
            </a:lvl8pPr>
            <a:lvl9pPr lvl="8" algn="ctr">
              <a:lnSpc>
                <a:spcPct val="115000"/>
              </a:lnSpc>
              <a:spcBef>
                <a:spcPts val="800"/>
              </a:spcBef>
              <a:spcAft>
                <a:spcPts val="800"/>
              </a:spcAft>
              <a:buClr>
                <a:schemeClr val="dk2"/>
              </a:buClr>
              <a:buSzPts val="2800"/>
              <a:buNone/>
              <a:defRPr sz="2800">
                <a:solidFill>
                  <a:schemeClr val="dk2"/>
                </a:solidFill>
              </a:defRPr>
            </a:lvl9pPr>
          </a:lstStyle>
          <a:p/>
        </p:txBody>
      </p:sp>
      <p:sp>
        <p:nvSpPr>
          <p:cNvPr id="21" name="Google Shape;21;p28"/>
          <p:cNvSpPr/>
          <p:nvPr/>
        </p:nvSpPr>
        <p:spPr>
          <a:xfrm>
            <a:off x="2042900" y="-1525"/>
            <a:ext cx="1071300" cy="948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28"/>
          <p:cNvPicPr preferRelativeResize="0"/>
          <p:nvPr/>
        </p:nvPicPr>
        <p:blipFill rotWithShape="1">
          <a:blip r:embed="rId3">
            <a:alphaModFix/>
          </a:blip>
          <a:srcRect b="0" l="0" r="0" t="11007"/>
          <a:stretch/>
        </p:blipFill>
        <p:spPr>
          <a:xfrm>
            <a:off x="2042900" y="0"/>
            <a:ext cx="1071300" cy="948300"/>
          </a:xfrm>
          <a:prstGeom prst="rect">
            <a:avLst/>
          </a:prstGeom>
          <a:noFill/>
          <a:ln>
            <a:noFill/>
          </a:ln>
        </p:spPr>
      </p:pic>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29"/>
          <p:cNvSpPr txBox="1"/>
          <p:nvPr>
            <p:ph idx="1" type="body"/>
          </p:nvPr>
        </p:nvSpPr>
        <p:spPr>
          <a:xfrm>
            <a:off x="3293550" y="991432"/>
            <a:ext cx="2450700" cy="3038700"/>
          </a:xfrm>
          <a:prstGeom prst="rect">
            <a:avLst/>
          </a:prstGeom>
          <a:noFill/>
          <a:ln>
            <a:noFill/>
          </a:ln>
        </p:spPr>
        <p:txBody>
          <a:bodyPr anchorCtr="0" anchor="t" bIns="0" lIns="0" spcFirstLastPara="1" rIns="0" wrap="square" tIns="0">
            <a:noAutofit/>
          </a:bodyPr>
          <a:lstStyle>
            <a:lvl1pPr indent="-368300" lvl="0" marL="4572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1pPr>
            <a:lvl2pPr indent="-368300" lvl="1" marL="9144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2pPr>
            <a:lvl3pPr indent="-368300" lvl="2" marL="13716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3pPr>
            <a:lvl4pPr indent="-368300" lvl="3" marL="18288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4pPr>
            <a:lvl5pPr indent="-368300" lvl="4" marL="22860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5pPr>
            <a:lvl6pPr indent="-368300" lvl="5" marL="27432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6pPr>
            <a:lvl7pPr indent="-368300" lvl="6" marL="32004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7pPr>
            <a:lvl8pPr indent="-368300" lvl="7" marL="36576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8pPr>
            <a:lvl9pPr indent="-368300" lvl="8" marL="4114800" algn="ctr">
              <a:lnSpc>
                <a:spcPct val="120000"/>
              </a:lnSpc>
              <a:spcBef>
                <a:spcPts val="0"/>
              </a:spcBef>
              <a:spcAft>
                <a:spcPts val="0"/>
              </a:spcAft>
              <a:buSzPts val="2200"/>
              <a:buFont typeface="Dancing Script"/>
              <a:buChar char="■"/>
              <a:defRPr sz="2200">
                <a:latin typeface="Dancing Script"/>
                <a:ea typeface="Dancing Script"/>
                <a:cs typeface="Dancing Script"/>
                <a:sym typeface="Dancing Script"/>
              </a:defRPr>
            </a:lvl9pPr>
          </a:lstStyle>
          <a:p/>
        </p:txBody>
      </p:sp>
      <p:sp>
        <p:nvSpPr>
          <p:cNvPr id="25" name="Google Shape;25;p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29"/>
          <p:cNvSpPr/>
          <p:nvPr/>
        </p:nvSpPr>
        <p:spPr>
          <a:xfrm>
            <a:off x="1759575" y="1396900"/>
            <a:ext cx="1071300" cy="1065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 name="Google Shape;27;p29"/>
          <p:cNvPicPr preferRelativeResize="0"/>
          <p:nvPr/>
        </p:nvPicPr>
        <p:blipFill rotWithShape="1">
          <a:blip r:embed="rId3">
            <a:alphaModFix/>
          </a:blip>
          <a:srcRect b="0" l="0" r="0" t="0"/>
          <a:stretch/>
        </p:blipFill>
        <p:spPr>
          <a:xfrm>
            <a:off x="1759575" y="1398428"/>
            <a:ext cx="1071300" cy="1065597"/>
          </a:xfrm>
          <a:prstGeom prst="rect">
            <a:avLst/>
          </a:prstGeom>
          <a:noFill/>
          <a:ln>
            <a:noFill/>
          </a:ln>
        </p:spPr>
      </p:pic>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8" name="Shape 28"/>
        <p:cNvGrpSpPr/>
        <p:nvPr/>
      </p:nvGrpSpPr>
      <p:grpSpPr>
        <a:xfrm>
          <a:off x="0" y="0"/>
          <a:ext cx="0" cy="0"/>
          <a:chOff x="0" y="0"/>
          <a:chExt cx="0" cy="0"/>
        </a:xfrm>
      </p:grpSpPr>
      <p:sp>
        <p:nvSpPr>
          <p:cNvPr id="29" name="Google Shape;29;p30"/>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30" name="Google Shape;30;p30"/>
          <p:cNvSpPr txBox="1"/>
          <p:nvPr>
            <p:ph idx="1" type="body"/>
          </p:nvPr>
        </p:nvSpPr>
        <p:spPr>
          <a:xfrm>
            <a:off x="764950" y="1218250"/>
            <a:ext cx="5425500" cy="3169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55600" lvl="2" marL="1371600" algn="l">
              <a:lnSpc>
                <a:spcPct val="115000"/>
              </a:lnSpc>
              <a:spcBef>
                <a:spcPts val="800"/>
              </a:spcBef>
              <a:spcAft>
                <a:spcPts val="0"/>
              </a:spcAft>
              <a:buSzPts val="2000"/>
              <a:buChar char="■"/>
              <a:defRPr/>
            </a:lvl3pPr>
            <a:lvl4pPr indent="-355600" lvl="3" marL="1828800" algn="l">
              <a:lnSpc>
                <a:spcPct val="115000"/>
              </a:lnSpc>
              <a:spcBef>
                <a:spcPts val="800"/>
              </a:spcBef>
              <a:spcAft>
                <a:spcPts val="0"/>
              </a:spcAft>
              <a:buSzPts val="2000"/>
              <a:buChar char="●"/>
              <a:defRPr/>
            </a:lvl4pPr>
            <a:lvl5pPr indent="-355600" lvl="4" marL="2286000" algn="l">
              <a:lnSpc>
                <a:spcPct val="115000"/>
              </a:lnSpc>
              <a:spcBef>
                <a:spcPts val="800"/>
              </a:spcBef>
              <a:spcAft>
                <a:spcPts val="0"/>
              </a:spcAft>
              <a:buSzPts val="2000"/>
              <a:buChar char="○"/>
              <a:defRPr/>
            </a:lvl5pPr>
            <a:lvl6pPr indent="-355600" lvl="5" marL="2743200" algn="l">
              <a:lnSpc>
                <a:spcPct val="115000"/>
              </a:lnSpc>
              <a:spcBef>
                <a:spcPts val="800"/>
              </a:spcBef>
              <a:spcAft>
                <a:spcPts val="0"/>
              </a:spcAft>
              <a:buSzPts val="2000"/>
              <a:buChar char="■"/>
              <a:defRPr/>
            </a:lvl6pPr>
            <a:lvl7pPr indent="-355600" lvl="6" marL="3200400" algn="l">
              <a:lnSpc>
                <a:spcPct val="115000"/>
              </a:lnSpc>
              <a:spcBef>
                <a:spcPts val="800"/>
              </a:spcBef>
              <a:spcAft>
                <a:spcPts val="0"/>
              </a:spcAft>
              <a:buSzPts val="2000"/>
              <a:buChar char="●"/>
              <a:defRPr/>
            </a:lvl7pPr>
            <a:lvl8pPr indent="-355600" lvl="7" marL="3657600" algn="l">
              <a:lnSpc>
                <a:spcPct val="115000"/>
              </a:lnSpc>
              <a:spcBef>
                <a:spcPts val="800"/>
              </a:spcBef>
              <a:spcAft>
                <a:spcPts val="0"/>
              </a:spcAft>
              <a:buSzPts val="2000"/>
              <a:buChar char="○"/>
              <a:defRPr/>
            </a:lvl8pPr>
            <a:lvl9pPr indent="-355600" lvl="8" marL="4114800" algn="l">
              <a:lnSpc>
                <a:spcPct val="115000"/>
              </a:lnSpc>
              <a:spcBef>
                <a:spcPts val="800"/>
              </a:spcBef>
              <a:spcAft>
                <a:spcPts val="800"/>
              </a:spcAft>
              <a:buSzPts val="2000"/>
              <a:buChar char="■"/>
              <a:defRPr/>
            </a:lvl9pPr>
          </a:lstStyle>
          <a:p/>
        </p:txBody>
      </p:sp>
      <p:sp>
        <p:nvSpPr>
          <p:cNvPr id="31" name="Google Shape;31;p3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31"/>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34" name="Google Shape;34;p31"/>
          <p:cNvSpPr txBox="1"/>
          <p:nvPr>
            <p:ph idx="1" type="body"/>
          </p:nvPr>
        </p:nvSpPr>
        <p:spPr>
          <a:xfrm>
            <a:off x="764950" y="1218250"/>
            <a:ext cx="1838100" cy="3258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35" name="Google Shape;35;p31"/>
          <p:cNvSpPr txBox="1"/>
          <p:nvPr>
            <p:ph idx="2" type="body"/>
          </p:nvPr>
        </p:nvSpPr>
        <p:spPr>
          <a:xfrm>
            <a:off x="2795962" y="1218250"/>
            <a:ext cx="1838100" cy="3258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36" name="Google Shape;36;p31"/>
          <p:cNvSpPr txBox="1"/>
          <p:nvPr>
            <p:ph idx="3" type="body"/>
          </p:nvPr>
        </p:nvSpPr>
        <p:spPr>
          <a:xfrm>
            <a:off x="4826974" y="1218250"/>
            <a:ext cx="1838100" cy="3258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37" name="Google Shape;37;p3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32"/>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40" name="Google Shape;40;p3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33"/>
          <p:cNvSpPr txBox="1"/>
          <p:nvPr>
            <p:ph idx="1" type="body"/>
          </p:nvPr>
        </p:nvSpPr>
        <p:spPr>
          <a:xfrm>
            <a:off x="6749975" y="1600725"/>
            <a:ext cx="1496100" cy="21531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800"/>
              </a:spcAft>
              <a:buSzPts val="1400"/>
              <a:buNone/>
              <a:defRPr sz="1400"/>
            </a:lvl1pPr>
          </a:lstStyle>
          <a:p/>
        </p:txBody>
      </p:sp>
      <p:sp>
        <p:nvSpPr>
          <p:cNvPr id="43" name="Google Shape;43;p3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lvl1pPr lvl="0"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1pPr>
            <a:lvl2pPr lvl="1"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2pPr>
            <a:lvl3pPr lvl="2"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3pPr>
            <a:lvl4pPr lvl="3"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4pPr>
            <a:lvl5pPr lvl="4"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5pPr>
            <a:lvl6pPr lvl="5"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6pPr>
            <a:lvl7pPr lvl="6"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7pPr>
            <a:lvl8pPr lvl="7"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8pPr>
            <a:lvl9pPr lvl="8" marR="0" rtl="0" algn="ctr">
              <a:lnSpc>
                <a:spcPct val="90000"/>
              </a:lnSpc>
              <a:spcBef>
                <a:spcPts val="0"/>
              </a:spcBef>
              <a:spcAft>
                <a:spcPts val="0"/>
              </a:spcAft>
              <a:buClr>
                <a:schemeClr val="dk1"/>
              </a:buClr>
              <a:buSzPts val="2400"/>
              <a:buFont typeface="Dancing Script"/>
              <a:buNone/>
              <a:defRPr b="0" i="0" sz="2400" u="none" cap="none" strike="noStrike">
                <a:solidFill>
                  <a:schemeClr val="dk1"/>
                </a:solidFill>
                <a:latin typeface="Dancing Script"/>
                <a:ea typeface="Dancing Script"/>
                <a:cs typeface="Dancing Script"/>
                <a:sym typeface="Dancing Script"/>
              </a:defRPr>
            </a:lvl9pPr>
          </a:lstStyle>
          <a:p/>
        </p:txBody>
      </p:sp>
      <p:sp>
        <p:nvSpPr>
          <p:cNvPr id="7" name="Google Shape;7;p25"/>
          <p:cNvSpPr txBox="1"/>
          <p:nvPr>
            <p:ph idx="1" type="body"/>
          </p:nvPr>
        </p:nvSpPr>
        <p:spPr>
          <a:xfrm>
            <a:off x="764950" y="1218250"/>
            <a:ext cx="5425500" cy="31695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accent1"/>
              </a:buClr>
              <a:buSzPts val="1600"/>
              <a:buFont typeface="Bitter Thin"/>
              <a:buChar char="✘"/>
              <a:defRPr b="0" i="0" sz="2000" u="none" cap="none" strike="noStrike">
                <a:solidFill>
                  <a:schemeClr val="dk1"/>
                </a:solidFill>
                <a:latin typeface="Bitter Thin"/>
                <a:ea typeface="Bitter Thin"/>
                <a:cs typeface="Bitter Thin"/>
                <a:sym typeface="Bitter Thin"/>
              </a:defRPr>
            </a:lvl1pPr>
            <a:lvl2pPr indent="-330200" lvl="1" marL="914400" marR="0" rtl="0" algn="l">
              <a:lnSpc>
                <a:spcPct val="115000"/>
              </a:lnSpc>
              <a:spcBef>
                <a:spcPts val="800"/>
              </a:spcBef>
              <a:spcAft>
                <a:spcPts val="0"/>
              </a:spcAft>
              <a:buClr>
                <a:schemeClr val="accent1"/>
              </a:buClr>
              <a:buSzPts val="1600"/>
              <a:buFont typeface="Bitter Thin"/>
              <a:buChar char="✗"/>
              <a:defRPr b="0" i="0" sz="2000" u="none" cap="none" strike="noStrike">
                <a:solidFill>
                  <a:schemeClr val="dk1"/>
                </a:solidFill>
                <a:latin typeface="Bitter Thin"/>
                <a:ea typeface="Bitter Thin"/>
                <a:cs typeface="Bitter Thin"/>
                <a:sym typeface="Bitter Thin"/>
              </a:defRPr>
            </a:lvl2pPr>
            <a:lvl3pPr indent="-355600" lvl="2" marL="1371600" marR="0" rtl="0" algn="l">
              <a:lnSpc>
                <a:spcPct val="115000"/>
              </a:lnSpc>
              <a:spcBef>
                <a:spcPts val="800"/>
              </a:spcBef>
              <a:spcAft>
                <a:spcPts val="0"/>
              </a:spcAft>
              <a:buClr>
                <a:schemeClr val="accent1"/>
              </a:buClr>
              <a:buSzPts val="2000"/>
              <a:buFont typeface="Bitter Thin"/>
              <a:buChar char="■"/>
              <a:defRPr b="0" i="0" sz="2000" u="none" cap="none" strike="noStrike">
                <a:solidFill>
                  <a:schemeClr val="dk1"/>
                </a:solidFill>
                <a:latin typeface="Bitter Thin"/>
                <a:ea typeface="Bitter Thin"/>
                <a:cs typeface="Bitter Thin"/>
                <a:sym typeface="Bitter Thin"/>
              </a:defRPr>
            </a:lvl3pPr>
            <a:lvl4pPr indent="-355600" lvl="3" marL="1828800" marR="0" rtl="0" algn="l">
              <a:lnSpc>
                <a:spcPct val="115000"/>
              </a:lnSpc>
              <a:spcBef>
                <a:spcPts val="800"/>
              </a:spcBef>
              <a:spcAft>
                <a:spcPts val="0"/>
              </a:spcAft>
              <a:buClr>
                <a:schemeClr val="dk1"/>
              </a:buClr>
              <a:buSzPts val="2000"/>
              <a:buFont typeface="Bitter Thin"/>
              <a:buChar char="●"/>
              <a:defRPr b="0" i="0" sz="2000" u="none" cap="none" strike="noStrike">
                <a:solidFill>
                  <a:schemeClr val="dk1"/>
                </a:solidFill>
                <a:latin typeface="Bitter Thin"/>
                <a:ea typeface="Bitter Thin"/>
                <a:cs typeface="Bitter Thin"/>
                <a:sym typeface="Bitter Thin"/>
              </a:defRPr>
            </a:lvl4pPr>
            <a:lvl5pPr indent="-355600" lvl="4" marL="2286000" marR="0" rtl="0" algn="l">
              <a:lnSpc>
                <a:spcPct val="115000"/>
              </a:lnSpc>
              <a:spcBef>
                <a:spcPts val="800"/>
              </a:spcBef>
              <a:spcAft>
                <a:spcPts val="0"/>
              </a:spcAft>
              <a:buClr>
                <a:schemeClr val="dk1"/>
              </a:buClr>
              <a:buSzPts val="2000"/>
              <a:buFont typeface="Bitter Thin"/>
              <a:buChar char="○"/>
              <a:defRPr b="0" i="0" sz="2000" u="none" cap="none" strike="noStrike">
                <a:solidFill>
                  <a:schemeClr val="dk1"/>
                </a:solidFill>
                <a:latin typeface="Bitter Thin"/>
                <a:ea typeface="Bitter Thin"/>
                <a:cs typeface="Bitter Thin"/>
                <a:sym typeface="Bitter Thin"/>
              </a:defRPr>
            </a:lvl5pPr>
            <a:lvl6pPr indent="-355600" lvl="5" marL="2743200" marR="0" rtl="0" algn="l">
              <a:lnSpc>
                <a:spcPct val="115000"/>
              </a:lnSpc>
              <a:spcBef>
                <a:spcPts val="800"/>
              </a:spcBef>
              <a:spcAft>
                <a:spcPts val="0"/>
              </a:spcAft>
              <a:buClr>
                <a:schemeClr val="dk1"/>
              </a:buClr>
              <a:buSzPts val="2000"/>
              <a:buFont typeface="Bitter Thin"/>
              <a:buChar char="■"/>
              <a:defRPr b="0" i="0" sz="2000" u="none" cap="none" strike="noStrike">
                <a:solidFill>
                  <a:schemeClr val="dk1"/>
                </a:solidFill>
                <a:latin typeface="Bitter Thin"/>
                <a:ea typeface="Bitter Thin"/>
                <a:cs typeface="Bitter Thin"/>
                <a:sym typeface="Bitter Thin"/>
              </a:defRPr>
            </a:lvl6pPr>
            <a:lvl7pPr indent="-355600" lvl="6" marL="3200400" marR="0" rtl="0" algn="l">
              <a:lnSpc>
                <a:spcPct val="115000"/>
              </a:lnSpc>
              <a:spcBef>
                <a:spcPts val="800"/>
              </a:spcBef>
              <a:spcAft>
                <a:spcPts val="0"/>
              </a:spcAft>
              <a:buClr>
                <a:schemeClr val="dk1"/>
              </a:buClr>
              <a:buSzPts val="2000"/>
              <a:buFont typeface="Bitter Thin"/>
              <a:buChar char="●"/>
              <a:defRPr b="0" i="0" sz="2000" u="none" cap="none" strike="noStrike">
                <a:solidFill>
                  <a:schemeClr val="dk1"/>
                </a:solidFill>
                <a:latin typeface="Bitter Thin"/>
                <a:ea typeface="Bitter Thin"/>
                <a:cs typeface="Bitter Thin"/>
                <a:sym typeface="Bitter Thin"/>
              </a:defRPr>
            </a:lvl7pPr>
            <a:lvl8pPr indent="-355600" lvl="7" marL="3657600" marR="0" rtl="0" algn="l">
              <a:lnSpc>
                <a:spcPct val="115000"/>
              </a:lnSpc>
              <a:spcBef>
                <a:spcPts val="800"/>
              </a:spcBef>
              <a:spcAft>
                <a:spcPts val="0"/>
              </a:spcAft>
              <a:buClr>
                <a:schemeClr val="dk1"/>
              </a:buClr>
              <a:buSzPts val="2000"/>
              <a:buFont typeface="Bitter Thin"/>
              <a:buChar char="○"/>
              <a:defRPr b="0" i="0" sz="2000" u="none" cap="none" strike="noStrike">
                <a:solidFill>
                  <a:schemeClr val="dk1"/>
                </a:solidFill>
                <a:latin typeface="Bitter Thin"/>
                <a:ea typeface="Bitter Thin"/>
                <a:cs typeface="Bitter Thin"/>
                <a:sym typeface="Bitter Thin"/>
              </a:defRPr>
            </a:lvl8pPr>
            <a:lvl9pPr indent="-355600" lvl="8" marL="4114800" marR="0" rtl="0" algn="l">
              <a:lnSpc>
                <a:spcPct val="115000"/>
              </a:lnSpc>
              <a:spcBef>
                <a:spcPts val="800"/>
              </a:spcBef>
              <a:spcAft>
                <a:spcPts val="800"/>
              </a:spcAft>
              <a:buClr>
                <a:schemeClr val="dk1"/>
              </a:buClr>
              <a:buSzPts val="2000"/>
              <a:buFont typeface="Bitter Thin"/>
              <a:buChar char="■"/>
              <a:defRPr b="0" i="0" sz="2000" u="none" cap="none" strike="noStrike">
                <a:solidFill>
                  <a:schemeClr val="dk1"/>
                </a:solidFill>
                <a:latin typeface="Bitter Thin"/>
                <a:ea typeface="Bitter Thin"/>
                <a:cs typeface="Bitter Thin"/>
                <a:sym typeface="Bitter Thin"/>
              </a:defRPr>
            </a:lvl9pPr>
          </a:lstStyle>
          <a:p/>
        </p:txBody>
      </p:sp>
      <p:sp>
        <p:nvSpPr>
          <p:cNvPr id="8" name="Google Shape;8;p2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ancing Script"/>
                <a:ea typeface="Dancing Script"/>
                <a:cs typeface="Dancing Script"/>
                <a:sym typeface="Dancing Scrip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 Id="rId4" Type="http://schemas.openxmlformats.org/officeDocument/2006/relationships/image" Target="../media/image9.gif"/><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27.jpg"/><Relationship Id="rId5" Type="http://schemas.openxmlformats.org/officeDocument/2006/relationships/image" Target="../media/image7.png"/><Relationship Id="rId6" Type="http://schemas.openxmlformats.org/officeDocument/2006/relationships/hyperlink" Target="https://www.snhu.edu/about-us/newsroom/stem/what-do-mechanical-engineers-d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7.jp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7.gif"/><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16.pn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Writing Write GIF" id="48" name="Google Shape;48;p1"/>
          <p:cNvPicPr preferRelativeResize="0"/>
          <p:nvPr/>
        </p:nvPicPr>
        <p:blipFill rotWithShape="1">
          <a:blip r:embed="rId3">
            <a:alphaModFix/>
          </a:blip>
          <a:srcRect b="0" l="0" r="0" t="0"/>
          <a:stretch/>
        </p:blipFill>
        <p:spPr>
          <a:xfrm>
            <a:off x="6658489" y="615486"/>
            <a:ext cx="1197514" cy="1524215"/>
          </a:xfrm>
          <a:prstGeom prst="rect">
            <a:avLst/>
          </a:prstGeom>
          <a:noFill/>
          <a:ln>
            <a:noFill/>
          </a:ln>
        </p:spPr>
      </p:pic>
      <p:pic>
        <p:nvPicPr>
          <p:cNvPr descr="Art Read Sticker by Carolynn" id="49" name="Google Shape;49;p1"/>
          <p:cNvPicPr preferRelativeResize="0"/>
          <p:nvPr/>
        </p:nvPicPr>
        <p:blipFill rotWithShape="1">
          <a:blip r:embed="rId4">
            <a:alphaModFix/>
          </a:blip>
          <a:srcRect b="0" l="0" r="0" t="0"/>
          <a:stretch/>
        </p:blipFill>
        <p:spPr>
          <a:xfrm>
            <a:off x="1043608" y="3147814"/>
            <a:ext cx="1435816" cy="1435816"/>
          </a:xfrm>
          <a:prstGeom prst="rect">
            <a:avLst/>
          </a:prstGeom>
          <a:noFill/>
          <a:ln>
            <a:noFill/>
          </a:ln>
        </p:spPr>
      </p:pic>
      <p:sp>
        <p:nvSpPr>
          <p:cNvPr id="50" name="Google Shape;50;p1"/>
          <p:cNvSpPr txBox="1"/>
          <p:nvPr>
            <p:ph type="ctrTitle"/>
          </p:nvPr>
        </p:nvSpPr>
        <p:spPr>
          <a:xfrm>
            <a:off x="2638925" y="1550150"/>
            <a:ext cx="3866100" cy="2085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lang="en"/>
              <a:t>Reading </a:t>
            </a:r>
            <a:br>
              <a:rPr lang="en"/>
            </a:br>
            <a:r>
              <a:rPr lang="en"/>
              <a:t>and </a:t>
            </a:r>
            <a:br>
              <a:rPr lang="en"/>
            </a:br>
            <a:r>
              <a:rPr lang="en"/>
              <a:t>Writing </a:t>
            </a:r>
            <a:endParaRPr/>
          </a:p>
        </p:txBody>
      </p:sp>
      <p:pic>
        <p:nvPicPr>
          <p:cNvPr id="51" name="Google Shape;51;p1"/>
          <p:cNvPicPr preferRelativeResize="0"/>
          <p:nvPr/>
        </p:nvPicPr>
        <p:blipFill rotWithShape="1">
          <a:blip r:embed="rId5">
            <a:alphaModFix/>
          </a:blip>
          <a:srcRect b="0" l="0" r="0" t="0"/>
          <a:stretch/>
        </p:blipFill>
        <p:spPr>
          <a:xfrm>
            <a:off x="1681675" y="3026569"/>
            <a:ext cx="253550" cy="263650"/>
          </a:xfrm>
          <a:prstGeom prst="rect">
            <a:avLst/>
          </a:prstGeom>
          <a:noFill/>
          <a:ln>
            <a:noFill/>
          </a:ln>
        </p:spPr>
      </p:pic>
      <p:pic>
        <p:nvPicPr>
          <p:cNvPr id="52" name="Google Shape;52;p1"/>
          <p:cNvPicPr preferRelativeResize="0"/>
          <p:nvPr/>
        </p:nvPicPr>
        <p:blipFill rotWithShape="1">
          <a:blip r:embed="rId5">
            <a:alphaModFix/>
          </a:blip>
          <a:srcRect b="0" l="0" r="0" t="0"/>
          <a:stretch/>
        </p:blipFill>
        <p:spPr>
          <a:xfrm>
            <a:off x="7130471" y="450348"/>
            <a:ext cx="253550" cy="263650"/>
          </a:xfrm>
          <a:prstGeom prst="rect">
            <a:avLst/>
          </a:prstGeom>
          <a:noFill/>
          <a:ln>
            <a:noFill/>
          </a:ln>
        </p:spPr>
      </p:pic>
      <p:sp>
        <p:nvSpPr>
          <p:cNvPr id="53" name="Google Shape;53;p1"/>
          <p:cNvSpPr/>
          <p:nvPr/>
        </p:nvSpPr>
        <p:spPr>
          <a:xfrm>
            <a:off x="6303575" y="3995171"/>
            <a:ext cx="555979" cy="585419"/>
          </a:xfrm>
          <a:custGeom>
            <a:rect b="b" l="l" r="r" t="t"/>
            <a:pathLst>
              <a:path extrusionOk="0" h="18421" w="17496">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Methods of Definition</a:t>
            </a:r>
            <a:endParaRPr/>
          </a:p>
        </p:txBody>
      </p:sp>
      <p:sp>
        <p:nvSpPr>
          <p:cNvPr id="153" name="Google Shape;153;p10"/>
          <p:cNvSpPr txBox="1"/>
          <p:nvPr>
            <p:ph idx="1" type="body"/>
          </p:nvPr>
        </p:nvSpPr>
        <p:spPr>
          <a:xfrm>
            <a:off x="764950" y="1218250"/>
            <a:ext cx="1838100" cy="325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latin typeface="Comic Sans MS"/>
                <a:ea typeface="Comic Sans MS"/>
                <a:cs typeface="Comic Sans MS"/>
                <a:sym typeface="Comic Sans MS"/>
              </a:rPr>
              <a:t>Synonyms</a:t>
            </a:r>
            <a:endParaRPr b="1">
              <a:latin typeface="Comic Sans MS"/>
              <a:ea typeface="Comic Sans MS"/>
              <a:cs typeface="Comic Sans MS"/>
              <a:sym typeface="Comic Sans MS"/>
            </a:endParaRPr>
          </a:p>
          <a:p>
            <a:pPr indent="0" lvl="0" marL="0" rtl="0" algn="l">
              <a:lnSpc>
                <a:spcPct val="115000"/>
              </a:lnSpc>
              <a:spcBef>
                <a:spcPts val="800"/>
              </a:spcBef>
              <a:spcAft>
                <a:spcPts val="800"/>
              </a:spcAft>
              <a:buSzPts val="1800"/>
              <a:buNone/>
            </a:pPr>
            <a:r>
              <a:rPr lang="en">
                <a:latin typeface="Comic Sans MS"/>
                <a:ea typeface="Comic Sans MS"/>
                <a:cs typeface="Comic Sans MS"/>
                <a:sym typeface="Comic Sans MS"/>
              </a:rPr>
              <a:t>- Using words having similar meanings with the word being defined. </a:t>
            </a:r>
            <a:endParaRPr>
              <a:latin typeface="Comic Sans MS"/>
              <a:ea typeface="Comic Sans MS"/>
              <a:cs typeface="Comic Sans MS"/>
              <a:sym typeface="Comic Sans MS"/>
            </a:endParaRPr>
          </a:p>
        </p:txBody>
      </p:sp>
      <p:sp>
        <p:nvSpPr>
          <p:cNvPr id="154" name="Google Shape;154;p10"/>
          <p:cNvSpPr txBox="1"/>
          <p:nvPr>
            <p:ph idx="2" type="body"/>
          </p:nvPr>
        </p:nvSpPr>
        <p:spPr>
          <a:xfrm>
            <a:off x="2795962" y="1218250"/>
            <a:ext cx="1838100" cy="325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latin typeface="Comic Sans MS"/>
                <a:ea typeface="Comic Sans MS"/>
                <a:cs typeface="Comic Sans MS"/>
                <a:sym typeface="Comic Sans MS"/>
              </a:rPr>
              <a:t>Comparisons</a:t>
            </a:r>
            <a:endParaRPr b="1">
              <a:latin typeface="Comic Sans MS"/>
              <a:ea typeface="Comic Sans MS"/>
              <a:cs typeface="Comic Sans MS"/>
              <a:sym typeface="Comic Sans MS"/>
            </a:endParaRPr>
          </a:p>
          <a:p>
            <a:pPr indent="0" lvl="0" marL="0" rtl="0" algn="l">
              <a:lnSpc>
                <a:spcPct val="115000"/>
              </a:lnSpc>
              <a:spcBef>
                <a:spcPts val="800"/>
              </a:spcBef>
              <a:spcAft>
                <a:spcPts val="800"/>
              </a:spcAft>
              <a:buSzPts val="1800"/>
              <a:buNone/>
            </a:pPr>
            <a:r>
              <a:rPr lang="en">
                <a:latin typeface="Comic Sans MS"/>
                <a:ea typeface="Comic Sans MS"/>
                <a:cs typeface="Comic Sans MS"/>
                <a:sym typeface="Comic Sans MS"/>
              </a:rPr>
              <a:t>- Using a technical term which is more familiar with readers. </a:t>
            </a:r>
            <a:endParaRPr>
              <a:latin typeface="Comic Sans MS"/>
              <a:ea typeface="Comic Sans MS"/>
              <a:cs typeface="Comic Sans MS"/>
              <a:sym typeface="Comic Sans MS"/>
            </a:endParaRPr>
          </a:p>
        </p:txBody>
      </p:sp>
      <p:sp>
        <p:nvSpPr>
          <p:cNvPr id="155" name="Google Shape;155;p10"/>
          <p:cNvSpPr txBox="1"/>
          <p:nvPr>
            <p:ph idx="3" type="body"/>
          </p:nvPr>
        </p:nvSpPr>
        <p:spPr>
          <a:xfrm>
            <a:off x="4826974" y="1218250"/>
            <a:ext cx="1838100" cy="325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latin typeface="Comic Sans MS"/>
                <a:ea typeface="Comic Sans MS"/>
                <a:cs typeface="Comic Sans MS"/>
                <a:sym typeface="Comic Sans MS"/>
              </a:rPr>
              <a:t>Description </a:t>
            </a:r>
            <a:endParaRPr b="1">
              <a:latin typeface="Comic Sans MS"/>
              <a:ea typeface="Comic Sans MS"/>
              <a:cs typeface="Comic Sans MS"/>
              <a:sym typeface="Comic Sans MS"/>
            </a:endParaRPr>
          </a:p>
          <a:p>
            <a:pPr indent="0" lvl="0" marL="0" rtl="0" algn="l">
              <a:lnSpc>
                <a:spcPct val="115000"/>
              </a:lnSpc>
              <a:spcBef>
                <a:spcPts val="800"/>
              </a:spcBef>
              <a:spcAft>
                <a:spcPts val="0"/>
              </a:spcAft>
              <a:buSzPts val="1800"/>
              <a:buNone/>
            </a:pPr>
            <a:r>
              <a:rPr lang="en">
                <a:latin typeface="Comic Sans MS"/>
                <a:ea typeface="Comic Sans MS"/>
                <a:cs typeface="Comic Sans MS"/>
                <a:sym typeface="Comic Sans MS"/>
              </a:rPr>
              <a:t>- Describe the term defined by providing details about the subject.</a:t>
            </a:r>
            <a:endParaRPr>
              <a:latin typeface="Comic Sans MS"/>
              <a:ea typeface="Comic Sans MS"/>
              <a:cs typeface="Comic Sans MS"/>
              <a:sym typeface="Comic Sans MS"/>
            </a:endParaRPr>
          </a:p>
        </p:txBody>
      </p:sp>
      <p:sp>
        <p:nvSpPr>
          <p:cNvPr id="156" name="Google Shape;156;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7" name="Google Shape;157;p10"/>
          <p:cNvSpPr/>
          <p:nvPr/>
        </p:nvSpPr>
        <p:spPr>
          <a:xfrm>
            <a:off x="7041135" y="2925109"/>
            <a:ext cx="654811" cy="637792"/>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a:effectLst>
            <a:outerShdw blurRad="14288" rotWithShape="0" algn="bl" dir="5400000" dist="9525">
              <a:schemeClr val="lt2">
                <a:alpha val="7490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0"/>
          <p:cNvSpPr txBox="1"/>
          <p:nvPr/>
        </p:nvSpPr>
        <p:spPr>
          <a:xfrm>
            <a:off x="6876256" y="1083389"/>
            <a:ext cx="1944216" cy="1200329"/>
          </a:xfrm>
          <a:prstGeom prst="rect">
            <a:avLst/>
          </a:prstGeom>
          <a:solidFill>
            <a:schemeClr val="lt1"/>
          </a:solidFill>
          <a:ln cap="flat" cmpd="sng" w="25400">
            <a:solidFill>
              <a:srgbClr val="EFE9C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Arial"/>
                <a:ea typeface="Arial"/>
                <a:cs typeface="Arial"/>
                <a:sym typeface="Arial"/>
              </a:rPr>
              <a:t>Examples by illustrating a word’s meaning </a:t>
            </a:r>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idx="1" type="body"/>
          </p:nvPr>
        </p:nvSpPr>
        <p:spPr>
          <a:xfrm>
            <a:off x="3293550" y="991432"/>
            <a:ext cx="2450700" cy="3038700"/>
          </a:xfrm>
          <a:prstGeom prst="rect">
            <a:avLst/>
          </a:prstGeom>
          <a:noFill/>
          <a:ln>
            <a:noFill/>
          </a:ln>
        </p:spPr>
        <p:txBody>
          <a:bodyPr anchorCtr="0" anchor="t" bIns="0" lIns="0" spcFirstLastPara="1" rIns="0" wrap="square" tIns="0">
            <a:noAutofit/>
          </a:bodyPr>
          <a:lstStyle/>
          <a:p>
            <a:pPr indent="0" lvl="0" marL="88900" rtl="0" algn="l">
              <a:lnSpc>
                <a:spcPct val="120000"/>
              </a:lnSpc>
              <a:spcBef>
                <a:spcPts val="0"/>
              </a:spcBef>
              <a:spcAft>
                <a:spcPts val="0"/>
              </a:spcAft>
              <a:buSzPts val="2200"/>
              <a:buNone/>
            </a:pPr>
            <a:r>
              <a:rPr b="1" lang="en" sz="2000">
                <a:latin typeface="Comic Sans MS"/>
                <a:ea typeface="Comic Sans MS"/>
                <a:cs typeface="Comic Sans MS"/>
                <a:sym typeface="Comic Sans MS"/>
              </a:rPr>
              <a:t>Extended Definition</a:t>
            </a:r>
            <a:endParaRPr>
              <a:latin typeface="Comic Sans MS"/>
              <a:ea typeface="Comic Sans MS"/>
              <a:cs typeface="Comic Sans MS"/>
              <a:sym typeface="Comic Sans MS"/>
            </a:endParaRPr>
          </a:p>
          <a:p>
            <a:pPr indent="0" lvl="0" marL="88900" rtl="0" algn="l">
              <a:lnSpc>
                <a:spcPct val="120000"/>
              </a:lnSpc>
              <a:spcBef>
                <a:spcPts val="0"/>
              </a:spcBef>
              <a:spcAft>
                <a:spcPts val="0"/>
              </a:spcAft>
              <a:buSzPts val="2200"/>
              <a:buNone/>
            </a:pPr>
            <a:r>
              <a:rPr lang="en" sz="2000">
                <a:latin typeface="Comic Sans MS"/>
                <a:ea typeface="Comic Sans MS"/>
                <a:cs typeface="Comic Sans MS"/>
                <a:sym typeface="Comic Sans MS"/>
              </a:rPr>
              <a:t>The extended definition includes strategies such as word, history, personal experience, examples and dialogues. </a:t>
            </a:r>
            <a:endParaRPr sz="2000">
              <a:latin typeface="Comic Sans MS"/>
              <a:ea typeface="Comic Sans MS"/>
              <a:cs typeface="Comic Sans MS"/>
              <a:sym typeface="Comic Sans MS"/>
            </a:endParaRPr>
          </a:p>
        </p:txBody>
      </p:sp>
      <p:sp>
        <p:nvSpPr>
          <p:cNvPr id="164" name="Google Shape;164;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ctrTitle"/>
          </p:nvPr>
        </p:nvSpPr>
        <p:spPr>
          <a:xfrm>
            <a:off x="2641925" y="1563638"/>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4.</a:t>
            </a:r>
            <a:br>
              <a:rPr lang="en">
                <a:solidFill>
                  <a:schemeClr val="accent2"/>
                </a:solidFill>
              </a:rPr>
            </a:br>
            <a:r>
              <a:rPr lang="en">
                <a:solidFill>
                  <a:schemeClr val="accent2"/>
                </a:solidFill>
              </a:rPr>
              <a:t>Classification</a:t>
            </a:r>
            <a:endParaRPr/>
          </a:p>
        </p:txBody>
      </p:sp>
      <p:sp>
        <p:nvSpPr>
          <p:cNvPr id="170" name="Google Shape;170;p12"/>
          <p:cNvSpPr txBox="1"/>
          <p:nvPr>
            <p:ph idx="1" type="subTitle"/>
          </p:nvPr>
        </p:nvSpPr>
        <p:spPr>
          <a:xfrm>
            <a:off x="2641925" y="2998951"/>
            <a:ext cx="3860100" cy="326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800"/>
              </a:spcAft>
              <a:buSzPts val="1800"/>
              <a:buNone/>
            </a:pPr>
            <a:r>
              <a:rPr lang="en">
                <a:solidFill>
                  <a:schemeClr val="dk1"/>
                </a:solidFill>
                <a:latin typeface="Comic Sans MS"/>
                <a:ea typeface="Comic Sans MS"/>
                <a:cs typeface="Comic Sans MS"/>
                <a:sym typeface="Comic Sans MS"/>
              </a:rPr>
              <a:t>Combining objects or items into categories based on distinct characteristics.</a:t>
            </a:r>
            <a:endParaRPr>
              <a:solidFill>
                <a:schemeClr val="dk1"/>
              </a:solidFill>
              <a:latin typeface="Comic Sans MS"/>
              <a:ea typeface="Comic Sans MS"/>
              <a:cs typeface="Comic Sans MS"/>
              <a:sym typeface="Comic Sans MS"/>
            </a:endParaRPr>
          </a:p>
        </p:txBody>
      </p:sp>
      <p:pic>
        <p:nvPicPr>
          <p:cNvPr id="171" name="Google Shape;171;p12"/>
          <p:cNvPicPr preferRelativeResize="0"/>
          <p:nvPr/>
        </p:nvPicPr>
        <p:blipFill rotWithShape="1">
          <a:blip r:embed="rId3">
            <a:alphaModFix/>
          </a:blip>
          <a:srcRect b="0" l="16518" r="16524" t="0"/>
          <a:stretch/>
        </p:blipFill>
        <p:spPr>
          <a:xfrm>
            <a:off x="1219875" y="3193450"/>
            <a:ext cx="1178700" cy="1172400"/>
          </a:xfrm>
          <a:prstGeom prst="roundRect">
            <a:avLst>
              <a:gd fmla="val 865" name="adj"/>
            </a:avLst>
          </a:prstGeom>
          <a:noFill/>
          <a:ln>
            <a:noFill/>
          </a:ln>
        </p:spPr>
      </p:pic>
      <p:pic>
        <p:nvPicPr>
          <p:cNvPr id="172" name="Google Shape;172;p12"/>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173" name="Google Shape;173;p12"/>
          <p:cNvPicPr preferRelativeResize="0"/>
          <p:nvPr/>
        </p:nvPicPr>
        <p:blipFill rotWithShape="1">
          <a:blip r:embed="rId5">
            <a:alphaModFix/>
          </a:blip>
          <a:srcRect b="25444" l="31597" r="28661" t="0"/>
          <a:stretch/>
        </p:blipFill>
        <p:spPr>
          <a:xfrm>
            <a:off x="6614225" y="620735"/>
            <a:ext cx="1273350" cy="1590975"/>
          </a:xfrm>
          <a:prstGeom prst="rect">
            <a:avLst/>
          </a:prstGeom>
          <a:noFill/>
          <a:ln>
            <a:noFill/>
          </a:ln>
        </p:spPr>
      </p:pic>
      <p:pic>
        <p:nvPicPr>
          <p:cNvPr id="174" name="Google Shape;174;p12"/>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175" name="Google Shape;175;p12"/>
          <p:cNvSpPr/>
          <p:nvPr/>
        </p:nvSpPr>
        <p:spPr>
          <a:xfrm>
            <a:off x="6322004" y="4070106"/>
            <a:ext cx="517411" cy="537956"/>
          </a:xfrm>
          <a:custGeom>
            <a:rect b="b" l="l" r="r" t="t"/>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500"/>
                                        <p:tgtEl>
                                          <p:spTgt spid="17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3"/>
          <p:cNvSpPr txBox="1"/>
          <p:nvPr>
            <p:ph idx="1" type="body"/>
          </p:nvPr>
        </p:nvSpPr>
        <p:spPr>
          <a:xfrm>
            <a:off x="764950" y="1218250"/>
            <a:ext cx="5967290" cy="322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latin typeface="Arial"/>
                <a:ea typeface="Arial"/>
                <a:cs typeface="Arial"/>
                <a:sym typeface="Arial"/>
              </a:rPr>
              <a:t>Categories of Engineering:</a:t>
            </a:r>
            <a:endParaRPr/>
          </a:p>
          <a:p>
            <a:pPr indent="0" lvl="0" marL="0" rtl="0" algn="l">
              <a:lnSpc>
                <a:spcPct val="115000"/>
              </a:lnSpc>
              <a:spcBef>
                <a:spcPts val="0"/>
              </a:spcBef>
              <a:spcAft>
                <a:spcPts val="0"/>
              </a:spcAft>
              <a:buSzPts val="1800"/>
              <a:buNone/>
            </a:pPr>
            <a:r>
              <a:t/>
            </a:r>
            <a:endParaRPr b="1">
              <a:latin typeface="Arial"/>
              <a:ea typeface="Arial"/>
              <a:cs typeface="Arial"/>
              <a:sym typeface="Arial"/>
            </a:endParaRPr>
          </a:p>
          <a:p>
            <a:pPr indent="-342900" lvl="0" marL="342900" rtl="0" algn="l">
              <a:lnSpc>
                <a:spcPct val="115000"/>
              </a:lnSpc>
              <a:spcBef>
                <a:spcPts val="0"/>
              </a:spcBef>
              <a:spcAft>
                <a:spcPts val="0"/>
              </a:spcAft>
              <a:buSzPts val="1800"/>
              <a:buAutoNum type="arabicPeriod"/>
            </a:pPr>
            <a:r>
              <a:rPr b="1" lang="en">
                <a:latin typeface="Arial"/>
                <a:ea typeface="Arial"/>
                <a:cs typeface="Arial"/>
                <a:sym typeface="Arial"/>
              </a:rPr>
              <a:t>Chemical </a:t>
            </a:r>
            <a:endParaRPr/>
          </a:p>
          <a:p>
            <a:pPr indent="-342900" lvl="0" marL="342900" rtl="0" algn="l">
              <a:lnSpc>
                <a:spcPct val="115000"/>
              </a:lnSpc>
              <a:spcBef>
                <a:spcPts val="0"/>
              </a:spcBef>
              <a:spcAft>
                <a:spcPts val="0"/>
              </a:spcAft>
              <a:buSzPts val="1800"/>
              <a:buAutoNum type="arabicPeriod"/>
            </a:pPr>
            <a:r>
              <a:rPr b="1" lang="en">
                <a:latin typeface="Arial"/>
                <a:ea typeface="Arial"/>
                <a:cs typeface="Arial"/>
                <a:sym typeface="Arial"/>
              </a:rPr>
              <a:t>Civil </a:t>
            </a:r>
            <a:endParaRPr/>
          </a:p>
          <a:p>
            <a:pPr indent="-342900" lvl="0" marL="342900" rtl="0" algn="l">
              <a:lnSpc>
                <a:spcPct val="115000"/>
              </a:lnSpc>
              <a:spcBef>
                <a:spcPts val="0"/>
              </a:spcBef>
              <a:spcAft>
                <a:spcPts val="0"/>
              </a:spcAft>
              <a:buSzPts val="1800"/>
              <a:buAutoNum type="arabicPeriod"/>
            </a:pPr>
            <a:r>
              <a:rPr b="1" lang="en">
                <a:latin typeface="Arial"/>
                <a:ea typeface="Arial"/>
                <a:cs typeface="Arial"/>
                <a:sym typeface="Arial"/>
              </a:rPr>
              <a:t>Electrical </a:t>
            </a:r>
            <a:endParaRPr/>
          </a:p>
          <a:p>
            <a:pPr indent="-342900" lvl="0" marL="342900" rtl="0" algn="l">
              <a:lnSpc>
                <a:spcPct val="115000"/>
              </a:lnSpc>
              <a:spcBef>
                <a:spcPts val="0"/>
              </a:spcBef>
              <a:spcAft>
                <a:spcPts val="0"/>
              </a:spcAft>
              <a:buSzPts val="1800"/>
              <a:buAutoNum type="arabicPeriod"/>
            </a:pPr>
            <a:r>
              <a:rPr b="1" lang="en">
                <a:latin typeface="Arial"/>
                <a:ea typeface="Arial"/>
                <a:cs typeface="Arial"/>
                <a:sym typeface="Arial"/>
              </a:rPr>
              <a:t>Mechanical </a:t>
            </a:r>
            <a:endParaRPr/>
          </a:p>
          <a:p>
            <a:pPr indent="-228600" lvl="0" marL="342900" rtl="0" algn="l">
              <a:lnSpc>
                <a:spcPct val="115000"/>
              </a:lnSpc>
              <a:spcBef>
                <a:spcPts val="0"/>
              </a:spcBef>
              <a:spcAft>
                <a:spcPts val="0"/>
              </a:spcAft>
              <a:buSzPts val="1800"/>
              <a:buNone/>
            </a:pPr>
            <a:r>
              <a:t/>
            </a:r>
            <a:endParaRPr b="1">
              <a:latin typeface="Arial"/>
              <a:ea typeface="Arial"/>
              <a:cs typeface="Arial"/>
              <a:sym typeface="Arial"/>
            </a:endParaRPr>
          </a:p>
          <a:p>
            <a:pPr indent="-228600" lvl="0" marL="342900" rtl="0" algn="l">
              <a:lnSpc>
                <a:spcPct val="115000"/>
              </a:lnSpc>
              <a:spcBef>
                <a:spcPts val="0"/>
              </a:spcBef>
              <a:spcAft>
                <a:spcPts val="0"/>
              </a:spcAft>
              <a:buSzPts val="1800"/>
              <a:buNone/>
            </a:pPr>
            <a:r>
              <a:t/>
            </a:r>
            <a:endParaRPr b="1">
              <a:latin typeface="Arial"/>
              <a:ea typeface="Arial"/>
              <a:cs typeface="Arial"/>
              <a:sym typeface="Arial"/>
            </a:endParaRPr>
          </a:p>
          <a:p>
            <a:pPr indent="-228600" lvl="0" marL="342900" rtl="0" algn="l">
              <a:lnSpc>
                <a:spcPct val="115000"/>
              </a:lnSpc>
              <a:spcBef>
                <a:spcPts val="0"/>
              </a:spcBef>
              <a:spcAft>
                <a:spcPts val="0"/>
              </a:spcAft>
              <a:buSzPts val="1800"/>
              <a:buNone/>
            </a:pPr>
            <a:r>
              <a:t/>
            </a:r>
            <a:endParaRPr b="1">
              <a:latin typeface="Arial"/>
              <a:ea typeface="Arial"/>
              <a:cs typeface="Arial"/>
              <a:sym typeface="Arial"/>
            </a:endParaRPr>
          </a:p>
          <a:p>
            <a:pPr indent="-228600" lvl="0" marL="342900" rtl="0" algn="l">
              <a:lnSpc>
                <a:spcPct val="115000"/>
              </a:lnSpc>
              <a:spcBef>
                <a:spcPts val="0"/>
              </a:spcBef>
              <a:spcAft>
                <a:spcPts val="0"/>
              </a:spcAft>
              <a:buSzPts val="1800"/>
              <a:buNone/>
            </a:pPr>
            <a:r>
              <a:t/>
            </a:r>
            <a:endParaRPr b="1">
              <a:latin typeface="Arial"/>
              <a:ea typeface="Arial"/>
              <a:cs typeface="Arial"/>
              <a:sym typeface="Arial"/>
            </a:endParaRPr>
          </a:p>
          <a:p>
            <a:pPr indent="0" lvl="0" marL="0" rtl="0" algn="l">
              <a:lnSpc>
                <a:spcPct val="115000"/>
              </a:lnSpc>
              <a:spcBef>
                <a:spcPts val="0"/>
              </a:spcBef>
              <a:spcAft>
                <a:spcPts val="0"/>
              </a:spcAft>
              <a:buSzPts val="1800"/>
              <a:buNone/>
            </a:pPr>
            <a:r>
              <a:t/>
            </a:r>
            <a:endParaRPr b="1" sz="1000">
              <a:latin typeface="Arial"/>
              <a:ea typeface="Arial"/>
              <a:cs typeface="Arial"/>
              <a:sym typeface="Arial"/>
            </a:endParaRPr>
          </a:p>
          <a:p>
            <a:pPr indent="0" lvl="0" marL="0" rtl="0" algn="l">
              <a:lnSpc>
                <a:spcPct val="115000"/>
              </a:lnSpc>
              <a:spcBef>
                <a:spcPts val="0"/>
              </a:spcBef>
              <a:spcAft>
                <a:spcPts val="0"/>
              </a:spcAft>
              <a:buSzPts val="1800"/>
              <a:buNone/>
            </a:pPr>
            <a:r>
              <a:rPr b="1" lang="en" sz="1000">
                <a:latin typeface="Arial"/>
                <a:ea typeface="Arial"/>
                <a:cs typeface="Arial"/>
                <a:sym typeface="Arial"/>
              </a:rPr>
              <a:t>Reference: https://www.snhu.edu/about-us/newsroom/stem/types-of-engineering#:~:text=In%20broad%20terms%2C%20engineering%20can,civil%2C%20electrical%20and%20mechanical%20engineering.</a:t>
            </a:r>
            <a:endParaRPr b="1" sz="1000">
              <a:latin typeface="Arial"/>
              <a:ea typeface="Arial"/>
              <a:cs typeface="Arial"/>
              <a:sym typeface="Arial"/>
            </a:endParaRPr>
          </a:p>
        </p:txBody>
      </p:sp>
      <p:sp>
        <p:nvSpPr>
          <p:cNvPr id="181" name="Google Shape;181;p13"/>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Example</a:t>
            </a:r>
            <a:endParaRPr/>
          </a:p>
        </p:txBody>
      </p:sp>
      <p:sp>
        <p:nvSpPr>
          <p:cNvPr id="182" name="Google Shape;182;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3" name="Google Shape;183;p13"/>
          <p:cNvPicPr preferRelativeResize="0"/>
          <p:nvPr/>
        </p:nvPicPr>
        <p:blipFill rotWithShape="1">
          <a:blip r:embed="rId3">
            <a:alphaModFix/>
          </a:blip>
          <a:srcRect b="901" l="18433" r="0" t="19321"/>
          <a:stretch/>
        </p:blipFill>
        <p:spPr>
          <a:xfrm>
            <a:off x="6591350" y="2052825"/>
            <a:ext cx="905700" cy="1328700"/>
          </a:xfrm>
          <a:prstGeom prst="roundRect">
            <a:avLst>
              <a:gd fmla="val 931" name="adj"/>
            </a:avLst>
          </a:prstGeom>
          <a:noFill/>
          <a:ln>
            <a:noFill/>
          </a:ln>
        </p:spPr>
      </p:pic>
      <p:pic>
        <p:nvPicPr>
          <p:cNvPr id="184" name="Google Shape;184;p13"/>
          <p:cNvPicPr preferRelativeResize="0"/>
          <p:nvPr/>
        </p:nvPicPr>
        <p:blipFill rotWithShape="1">
          <a:blip r:embed="rId4">
            <a:alphaModFix/>
          </a:blip>
          <a:srcRect b="0" l="36544" r="18058" t="0"/>
          <a:stretch/>
        </p:blipFill>
        <p:spPr>
          <a:xfrm>
            <a:off x="6591350" y="3475875"/>
            <a:ext cx="905700" cy="1328700"/>
          </a:xfrm>
          <a:prstGeom prst="roundRect">
            <a:avLst>
              <a:gd fmla="val 931" name="adj"/>
            </a:avLst>
          </a:prstGeom>
          <a:noFill/>
          <a:ln>
            <a:noFill/>
          </a:ln>
        </p:spPr>
      </p:pic>
      <p:pic>
        <p:nvPicPr>
          <p:cNvPr id="185" name="Google Shape;185;p13"/>
          <p:cNvPicPr preferRelativeResize="0"/>
          <p:nvPr/>
        </p:nvPicPr>
        <p:blipFill rotWithShape="1">
          <a:blip r:embed="rId5">
            <a:alphaModFix/>
          </a:blip>
          <a:srcRect b="0" l="0" r="0" t="0"/>
          <a:stretch/>
        </p:blipFill>
        <p:spPr>
          <a:xfrm>
            <a:off x="6596773" y="1849052"/>
            <a:ext cx="941825" cy="302100"/>
          </a:xfrm>
          <a:prstGeom prst="rect">
            <a:avLst/>
          </a:prstGeom>
          <a:noFill/>
          <a:ln>
            <a:noFill/>
          </a:ln>
        </p:spPr>
      </p:pic>
      <p:sp>
        <p:nvSpPr>
          <p:cNvPr id="186" name="Google Shape;186;p13"/>
          <p:cNvSpPr txBox="1"/>
          <p:nvPr/>
        </p:nvSpPr>
        <p:spPr>
          <a:xfrm>
            <a:off x="4067944" y="570329"/>
            <a:ext cx="3960440" cy="1384995"/>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Chemical engineers use their knowledge in the sciences as well as manufacturing to bring chemical processes developed in a laboratory to a commercial or industrial process to create products and then evaluate and improve those processes,</a:t>
            </a:r>
            <a:endParaRPr b="0" i="0" sz="1400" u="none" cap="none" strike="noStrike">
              <a:solidFill>
                <a:srgbClr val="000000"/>
              </a:solidFill>
              <a:latin typeface="Arial"/>
              <a:ea typeface="Arial"/>
              <a:cs typeface="Arial"/>
              <a:sym typeface="Arial"/>
            </a:endParaRPr>
          </a:p>
        </p:txBody>
      </p:sp>
      <p:sp>
        <p:nvSpPr>
          <p:cNvPr id="187" name="Google Shape;187;p13"/>
          <p:cNvSpPr txBox="1"/>
          <p:nvPr/>
        </p:nvSpPr>
        <p:spPr>
          <a:xfrm>
            <a:off x="4056148" y="1074385"/>
            <a:ext cx="3960440" cy="2246769"/>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Civil engineers solve infrastructure problems. The projects they design, build and maintain span a wide range in both the public and private sector, including bridges, roads and tunnels; dams and water and sewer systemsCivil engineers solve infrastructure problems. The projects they design, build and maintain span a wide range in both the public and private sector, including bridges, roads and tunnels; dams and water and sewer systems</a:t>
            </a:r>
            <a:endParaRPr b="0" i="0" sz="1400" u="none" cap="none" strike="noStrike">
              <a:solidFill>
                <a:srgbClr val="000000"/>
              </a:solidFill>
              <a:latin typeface="Arial"/>
              <a:ea typeface="Arial"/>
              <a:cs typeface="Arial"/>
              <a:sym typeface="Arial"/>
            </a:endParaRPr>
          </a:p>
        </p:txBody>
      </p:sp>
      <p:sp>
        <p:nvSpPr>
          <p:cNvPr id="188" name="Google Shape;188;p13"/>
          <p:cNvSpPr txBox="1"/>
          <p:nvPr/>
        </p:nvSpPr>
        <p:spPr>
          <a:xfrm>
            <a:off x="4067944" y="1691074"/>
            <a:ext cx="3960440" cy="1815882"/>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Electrical engineers focus on the design, testing and manufacturing of electrical components, such as motors, navigation and communications systems, and power generation. Working with circuits, making computers and other electronics used to build fiber-optic networks or vision sensors for cars, many disciplines employ electrical engineers. </a:t>
            </a:r>
            <a:endParaRPr b="0" i="0" sz="1400" u="none" cap="none" strike="noStrike">
              <a:solidFill>
                <a:srgbClr val="000000"/>
              </a:solidFill>
              <a:latin typeface="Arial"/>
              <a:ea typeface="Arial"/>
              <a:cs typeface="Arial"/>
              <a:sym typeface="Arial"/>
            </a:endParaRPr>
          </a:p>
        </p:txBody>
      </p:sp>
      <p:sp>
        <p:nvSpPr>
          <p:cNvPr id="189" name="Google Shape;189;p13"/>
          <p:cNvSpPr/>
          <p:nvPr/>
        </p:nvSpPr>
        <p:spPr>
          <a:xfrm>
            <a:off x="4062046" y="2197769"/>
            <a:ext cx="3972236" cy="2462213"/>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24201F"/>
                </a:solidFill>
                <a:latin typeface="Arial"/>
                <a:ea typeface="Arial"/>
                <a:cs typeface="Arial"/>
                <a:sym typeface="Arial"/>
              </a:rPr>
              <a:t>Mechanical engineers </a:t>
            </a:r>
            <a:r>
              <a:rPr b="0" i="0" lang="en" sz="1400" u="sng" cap="none" strike="noStrike">
                <a:solidFill>
                  <a:srgbClr val="24201F"/>
                </a:solidFill>
                <a:latin typeface="Arial"/>
                <a:ea typeface="Arial"/>
                <a:cs typeface="Arial"/>
                <a:sym typeface="Arial"/>
                <a:hlinkClick r:id="rId6">
                  <a:extLst>
                    <a:ext uri="{A12FA001-AC4F-418D-AE19-62706E023703}">
                      <ahyp:hlinkClr val="tx"/>
                    </a:ext>
                  </a:extLst>
                </a:hlinkClick>
              </a:rPr>
              <a:t>design, build and develop mechanical and thermal sensing devices,</a:t>
            </a:r>
            <a:r>
              <a:rPr b="0" i="0" lang="en" sz="1400" u="none" cap="none" strike="noStrike">
                <a:solidFill>
                  <a:srgbClr val="24201F"/>
                </a:solidFill>
                <a:latin typeface="Arial"/>
                <a:ea typeface="Arial"/>
                <a:cs typeface="Arial"/>
                <a:sym typeface="Arial"/>
              </a:rPr>
              <a:t> such as engines, tools and machines. Mechanical engineering is one of the broadest of the engineering fields, according to BLS, and they can be found a huge range of products from electric generators to batteries to refrigeration systems. Mechanical engineers analyze projects to determine how a mechanical device can be used and then design and test machines to help the project.</a:t>
            </a:r>
            <a:endParaRPr b="0" i="0" sz="1400" u="none" cap="none" strike="noStrike">
              <a:solidFill>
                <a:srgbClr val="24201F"/>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500"/>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500"/>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500"/>
                                        <p:tgtEl>
                                          <p:spTgt spid="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500"/>
                                        <p:tgtEl>
                                          <p:spTgt spid="1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Effect filter="fade" transition="in">
                                      <p:cBhvr>
                                        <p:cTn dur="500"/>
                                        <p:tgtEl>
                                          <p:spTgt spid="1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animEffect filter="fade" transition="in">
                                      <p:cBhvr>
                                        <p:cTn dur="500"/>
                                        <p:tgtEl>
                                          <p:spTgt spid="1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animEffect filter="fade" transition="in">
                                      <p:cBhvr>
                                        <p:cTn dur="500"/>
                                        <p:tgtEl>
                                          <p:spTgt spid="1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7" st="7"/>
                                            </p:txEl>
                                          </p:spTgt>
                                        </p:tgtEl>
                                        <p:attrNameLst>
                                          <p:attrName>style.visibility</p:attrName>
                                        </p:attrNameLst>
                                      </p:cBhvr>
                                      <p:to>
                                        <p:strVal val="visible"/>
                                      </p:to>
                                    </p:set>
                                    <p:animEffect filter="fade" transition="in">
                                      <p:cBhvr>
                                        <p:cTn dur="500"/>
                                        <p:tgtEl>
                                          <p:spTgt spid="1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8" st="8"/>
                                            </p:txEl>
                                          </p:spTgt>
                                        </p:tgtEl>
                                        <p:attrNameLst>
                                          <p:attrName>style.visibility</p:attrName>
                                        </p:attrNameLst>
                                      </p:cBhvr>
                                      <p:to>
                                        <p:strVal val="visible"/>
                                      </p:to>
                                    </p:set>
                                    <p:animEffect filter="fade" transition="in">
                                      <p:cBhvr>
                                        <p:cTn dur="500"/>
                                        <p:tgtEl>
                                          <p:spTgt spid="1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9" st="9"/>
                                            </p:txEl>
                                          </p:spTgt>
                                        </p:tgtEl>
                                        <p:attrNameLst>
                                          <p:attrName>style.visibility</p:attrName>
                                        </p:attrNameLst>
                                      </p:cBhvr>
                                      <p:to>
                                        <p:strVal val="visible"/>
                                      </p:to>
                                    </p:set>
                                    <p:animEffect filter="fade" transition="in">
                                      <p:cBhvr>
                                        <p:cTn dur="500"/>
                                        <p:tgtEl>
                                          <p:spTgt spid="18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0" st="10"/>
                                            </p:txEl>
                                          </p:spTgt>
                                        </p:tgtEl>
                                        <p:attrNameLst>
                                          <p:attrName>style.visibility</p:attrName>
                                        </p:attrNameLst>
                                      </p:cBhvr>
                                      <p:to>
                                        <p:strVal val="visible"/>
                                      </p:to>
                                    </p:set>
                                    <p:animEffect filter="fade" transition="in">
                                      <p:cBhvr>
                                        <p:cTn dur="500"/>
                                        <p:tgtEl>
                                          <p:spTgt spid="18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1" st="11"/>
                                            </p:txEl>
                                          </p:spTgt>
                                        </p:tgtEl>
                                        <p:attrNameLst>
                                          <p:attrName>style.visibility</p:attrName>
                                        </p:attrNameLst>
                                      </p:cBhvr>
                                      <p:to>
                                        <p:strVal val="visible"/>
                                      </p:to>
                                    </p:set>
                                    <p:animEffect filter="fade" transition="in">
                                      <p:cBhvr>
                                        <p:cTn dur="500"/>
                                        <p:tgtEl>
                                          <p:spTgt spid="18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idx="1" type="body"/>
          </p:nvPr>
        </p:nvSpPr>
        <p:spPr>
          <a:xfrm>
            <a:off x="476918" y="1218250"/>
            <a:ext cx="5967290" cy="3229800"/>
          </a:xfrm>
          <a:prstGeom prst="rect">
            <a:avLst/>
          </a:prstGeom>
          <a:noFill/>
          <a:ln>
            <a:noFill/>
          </a:ln>
        </p:spPr>
        <p:txBody>
          <a:bodyPr anchorCtr="0" anchor="t" bIns="0" lIns="0" spcFirstLastPara="1" rIns="0" wrap="square" tIns="0">
            <a:noAutofit/>
          </a:bodyPr>
          <a:lstStyle/>
          <a:p>
            <a:pPr indent="0" lvl="0" marL="114300" rtl="0" algn="l">
              <a:lnSpc>
                <a:spcPct val="115000"/>
              </a:lnSpc>
              <a:spcBef>
                <a:spcPts val="0"/>
              </a:spcBef>
              <a:spcAft>
                <a:spcPts val="0"/>
              </a:spcAft>
              <a:buSzPts val="1800"/>
              <a:buNone/>
            </a:pPr>
            <a:r>
              <a:rPr lang="en">
                <a:latin typeface="Arial"/>
                <a:ea typeface="Arial"/>
                <a:cs typeface="Arial"/>
                <a:sym typeface="Arial"/>
              </a:rPr>
              <a:t>Classifying businesses </a:t>
            </a:r>
            <a:endParaRPr>
              <a:latin typeface="Arial"/>
              <a:ea typeface="Arial"/>
              <a:cs typeface="Arial"/>
              <a:sym typeface="Arial"/>
            </a:endParaRPr>
          </a:p>
          <a:p>
            <a:pPr indent="0" lvl="0" marL="114300" rtl="0" algn="l">
              <a:lnSpc>
                <a:spcPct val="115000"/>
              </a:lnSpc>
              <a:spcBef>
                <a:spcPts val="0"/>
              </a:spcBef>
              <a:spcAft>
                <a:spcPts val="0"/>
              </a:spcAft>
              <a:buSzPts val="1800"/>
              <a:buNone/>
            </a:pPr>
            <a:r>
              <a:rPr lang="en">
                <a:latin typeface="Arial"/>
                <a:ea typeface="Arial"/>
                <a:cs typeface="Arial"/>
                <a:sym typeface="Arial"/>
              </a:rPr>
              <a:t>by Industry sector:</a:t>
            </a:r>
            <a:endParaRPr/>
          </a:p>
          <a:p>
            <a:pPr indent="0" lvl="0" marL="114300" rtl="0" algn="l">
              <a:lnSpc>
                <a:spcPct val="115000"/>
              </a:lnSpc>
              <a:spcBef>
                <a:spcPts val="0"/>
              </a:spcBef>
              <a:spcAft>
                <a:spcPts val="0"/>
              </a:spcAft>
              <a:buSzPts val="1800"/>
              <a:buNone/>
            </a:pPr>
            <a:r>
              <a:t/>
            </a:r>
            <a:endParaRPr>
              <a:latin typeface="Arial"/>
              <a:ea typeface="Arial"/>
              <a:cs typeface="Arial"/>
              <a:sym typeface="Arial"/>
            </a:endParaRPr>
          </a:p>
          <a:p>
            <a:pPr indent="-342900" lvl="0" marL="457200" rtl="0" algn="l">
              <a:lnSpc>
                <a:spcPct val="115000"/>
              </a:lnSpc>
              <a:spcBef>
                <a:spcPts val="0"/>
              </a:spcBef>
              <a:spcAft>
                <a:spcPts val="0"/>
              </a:spcAft>
              <a:buSzPts val="1800"/>
              <a:buAutoNum type="arabicPeriod"/>
            </a:pPr>
            <a:r>
              <a:rPr lang="en">
                <a:latin typeface="Arial"/>
                <a:ea typeface="Arial"/>
                <a:cs typeface="Arial"/>
                <a:sym typeface="Arial"/>
              </a:rPr>
              <a:t>Primary Sector </a:t>
            </a:r>
            <a:endParaRPr/>
          </a:p>
          <a:p>
            <a:pPr indent="-342900" lvl="0" marL="457200" rtl="0" algn="l">
              <a:lnSpc>
                <a:spcPct val="115000"/>
              </a:lnSpc>
              <a:spcBef>
                <a:spcPts val="0"/>
              </a:spcBef>
              <a:spcAft>
                <a:spcPts val="0"/>
              </a:spcAft>
              <a:buSzPts val="1800"/>
              <a:buAutoNum type="arabicPeriod"/>
            </a:pPr>
            <a:r>
              <a:rPr lang="en">
                <a:latin typeface="Arial"/>
                <a:ea typeface="Arial"/>
                <a:cs typeface="Arial"/>
                <a:sym typeface="Arial"/>
              </a:rPr>
              <a:t>Secondary Sector </a:t>
            </a:r>
            <a:endParaRPr/>
          </a:p>
          <a:p>
            <a:pPr indent="-342900" lvl="0" marL="457200" rtl="0" algn="l">
              <a:lnSpc>
                <a:spcPct val="115000"/>
              </a:lnSpc>
              <a:spcBef>
                <a:spcPts val="0"/>
              </a:spcBef>
              <a:spcAft>
                <a:spcPts val="0"/>
              </a:spcAft>
              <a:buSzPts val="1800"/>
              <a:buAutoNum type="arabicPeriod"/>
            </a:pPr>
            <a:r>
              <a:rPr lang="en">
                <a:latin typeface="Arial"/>
                <a:ea typeface="Arial"/>
                <a:cs typeface="Arial"/>
                <a:sym typeface="Arial"/>
              </a:rPr>
              <a:t>Tertiary Sector</a:t>
            </a:r>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a:p>
            <a:pPr indent="0" lvl="0" marL="114300" rtl="0" algn="l">
              <a:lnSpc>
                <a:spcPct val="115000"/>
              </a:lnSpc>
              <a:spcBef>
                <a:spcPts val="0"/>
              </a:spcBef>
              <a:spcAft>
                <a:spcPts val="0"/>
              </a:spcAft>
              <a:buSzPts val="1800"/>
              <a:buNone/>
            </a:pPr>
            <a:r>
              <a:rPr lang="en" sz="1000">
                <a:latin typeface="Arial"/>
                <a:ea typeface="Arial"/>
                <a:cs typeface="Arial"/>
                <a:sym typeface="Arial"/>
              </a:rPr>
              <a:t>Reference: https://www.open.edu/openlearn/money-business/business-strategy-studies/different-types-business/content-section-3</a:t>
            </a:r>
            <a:endParaRPr/>
          </a:p>
        </p:txBody>
      </p:sp>
      <p:sp>
        <p:nvSpPr>
          <p:cNvPr id="195" name="Google Shape;195;p14"/>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Example</a:t>
            </a:r>
            <a:endParaRPr/>
          </a:p>
        </p:txBody>
      </p:sp>
      <p:sp>
        <p:nvSpPr>
          <p:cNvPr id="196" name="Google Shape;196;p1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7" name="Google Shape;197;p14"/>
          <p:cNvPicPr preferRelativeResize="0"/>
          <p:nvPr/>
        </p:nvPicPr>
        <p:blipFill rotWithShape="1">
          <a:blip r:embed="rId3">
            <a:alphaModFix/>
          </a:blip>
          <a:srcRect b="901" l="18433" r="0" t="19321"/>
          <a:stretch/>
        </p:blipFill>
        <p:spPr>
          <a:xfrm>
            <a:off x="6591350" y="2052825"/>
            <a:ext cx="905700" cy="1328700"/>
          </a:xfrm>
          <a:prstGeom prst="roundRect">
            <a:avLst>
              <a:gd fmla="val 931" name="adj"/>
            </a:avLst>
          </a:prstGeom>
          <a:noFill/>
          <a:ln>
            <a:noFill/>
          </a:ln>
        </p:spPr>
      </p:pic>
      <p:pic>
        <p:nvPicPr>
          <p:cNvPr id="198" name="Google Shape;198;p14"/>
          <p:cNvPicPr preferRelativeResize="0"/>
          <p:nvPr/>
        </p:nvPicPr>
        <p:blipFill rotWithShape="1">
          <a:blip r:embed="rId4">
            <a:alphaModFix/>
          </a:blip>
          <a:srcRect b="0" l="36544" r="18058" t="0"/>
          <a:stretch/>
        </p:blipFill>
        <p:spPr>
          <a:xfrm>
            <a:off x="6591350" y="3475875"/>
            <a:ext cx="905700" cy="1328700"/>
          </a:xfrm>
          <a:prstGeom prst="roundRect">
            <a:avLst>
              <a:gd fmla="val 931" name="adj"/>
            </a:avLst>
          </a:prstGeom>
          <a:noFill/>
          <a:ln>
            <a:noFill/>
          </a:ln>
        </p:spPr>
      </p:pic>
      <p:pic>
        <p:nvPicPr>
          <p:cNvPr id="199" name="Google Shape;199;p14"/>
          <p:cNvPicPr preferRelativeResize="0"/>
          <p:nvPr/>
        </p:nvPicPr>
        <p:blipFill rotWithShape="1">
          <a:blip r:embed="rId5">
            <a:alphaModFix/>
          </a:blip>
          <a:srcRect b="0" l="0" r="0" t="0"/>
          <a:stretch/>
        </p:blipFill>
        <p:spPr>
          <a:xfrm>
            <a:off x="6596773" y="1849052"/>
            <a:ext cx="941825" cy="302100"/>
          </a:xfrm>
          <a:prstGeom prst="rect">
            <a:avLst/>
          </a:prstGeom>
          <a:noFill/>
          <a:ln>
            <a:noFill/>
          </a:ln>
        </p:spPr>
      </p:pic>
      <p:sp>
        <p:nvSpPr>
          <p:cNvPr id="200" name="Google Shape;200;p14"/>
          <p:cNvSpPr txBox="1"/>
          <p:nvPr/>
        </p:nvSpPr>
        <p:spPr>
          <a:xfrm>
            <a:off x="3534585" y="1104902"/>
            <a:ext cx="3960440" cy="954107"/>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The primary sector involves extracting and harvesting natural products from the earth (for example, agriculture, fishing and mining).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14"/>
          <p:cNvSpPr txBox="1"/>
          <p:nvPr/>
        </p:nvSpPr>
        <p:spPr>
          <a:xfrm>
            <a:off x="3563888" y="2151152"/>
            <a:ext cx="3960440" cy="1384995"/>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The secondary sector consists of processing (for example, the processing of food stuffs produced by agriculture), manufacturing and construction. That is to say, the secondary sector takes the products from the primary sector and does something more with them.</a:t>
            </a:r>
            <a:endParaRPr/>
          </a:p>
        </p:txBody>
      </p:sp>
      <p:sp>
        <p:nvSpPr>
          <p:cNvPr id="202" name="Google Shape;202;p14"/>
          <p:cNvSpPr txBox="1"/>
          <p:nvPr/>
        </p:nvSpPr>
        <p:spPr>
          <a:xfrm>
            <a:off x="3563888" y="3651870"/>
            <a:ext cx="3960440" cy="738664"/>
          </a:xfrm>
          <a:prstGeom prst="rect">
            <a:avLst/>
          </a:prstGeom>
          <a:solidFill>
            <a:srgbClr val="EDCB82"/>
          </a:solidFill>
          <a:ln cap="flat" cmpd="sng" w="9525">
            <a:solidFill>
              <a:srgbClr val="8E3F3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The tertiary sector provides services, such as retail services, entertainment or financial services.</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500"/>
                                        <p:tgtEl>
                                          <p:spTgt spid="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animEffect filter="fade" transition="in">
                                      <p:cBhvr>
                                        <p:cTn dur="500"/>
                                        <p:tgtEl>
                                          <p:spTgt spid="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animEffect filter="fade" transition="in">
                                      <p:cBhvr>
                                        <p:cTn dur="500"/>
                                        <p:tgtEl>
                                          <p:spTgt spid="1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3" st="3"/>
                                            </p:txEl>
                                          </p:spTgt>
                                        </p:tgtEl>
                                        <p:attrNameLst>
                                          <p:attrName>style.visibility</p:attrName>
                                        </p:attrNameLst>
                                      </p:cBhvr>
                                      <p:to>
                                        <p:strVal val="visible"/>
                                      </p:to>
                                    </p:set>
                                    <p:animEffect filter="fade" transition="in">
                                      <p:cBhvr>
                                        <p:cTn dur="500"/>
                                        <p:tgtEl>
                                          <p:spTgt spid="1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4" st="4"/>
                                            </p:txEl>
                                          </p:spTgt>
                                        </p:tgtEl>
                                        <p:attrNameLst>
                                          <p:attrName>style.visibility</p:attrName>
                                        </p:attrNameLst>
                                      </p:cBhvr>
                                      <p:to>
                                        <p:strVal val="visible"/>
                                      </p:to>
                                    </p:set>
                                    <p:animEffect filter="fade" transition="in">
                                      <p:cBhvr>
                                        <p:cTn dur="500"/>
                                        <p:tgtEl>
                                          <p:spTgt spid="1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5" st="5"/>
                                            </p:txEl>
                                          </p:spTgt>
                                        </p:tgtEl>
                                        <p:attrNameLst>
                                          <p:attrName>style.visibility</p:attrName>
                                        </p:attrNameLst>
                                      </p:cBhvr>
                                      <p:to>
                                        <p:strVal val="visible"/>
                                      </p:to>
                                    </p:set>
                                    <p:animEffect filter="fade" transition="in">
                                      <p:cBhvr>
                                        <p:cTn dur="500"/>
                                        <p:tgtEl>
                                          <p:spTgt spid="1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6" st="6"/>
                                            </p:txEl>
                                          </p:spTgt>
                                        </p:tgtEl>
                                        <p:attrNameLst>
                                          <p:attrName>style.visibility</p:attrName>
                                        </p:attrNameLst>
                                      </p:cBhvr>
                                      <p:to>
                                        <p:strVal val="visible"/>
                                      </p:to>
                                    </p:set>
                                    <p:animEffect filter="fade" transition="in">
                                      <p:cBhvr>
                                        <p:cTn dur="500"/>
                                        <p:tgtEl>
                                          <p:spTgt spid="1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7" st="7"/>
                                            </p:txEl>
                                          </p:spTgt>
                                        </p:tgtEl>
                                        <p:attrNameLst>
                                          <p:attrName>style.visibility</p:attrName>
                                        </p:attrNameLst>
                                      </p:cBhvr>
                                      <p:to>
                                        <p:strVal val="visible"/>
                                      </p:to>
                                    </p:set>
                                    <p:animEffect filter="fade" transition="in">
                                      <p:cBhvr>
                                        <p:cTn dur="500"/>
                                        <p:tgtEl>
                                          <p:spTgt spid="1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8" st="8"/>
                                            </p:txEl>
                                          </p:spTgt>
                                        </p:tgtEl>
                                        <p:attrNameLst>
                                          <p:attrName>style.visibility</p:attrName>
                                        </p:attrNameLst>
                                      </p:cBhvr>
                                      <p:to>
                                        <p:strVal val="visible"/>
                                      </p:to>
                                    </p:set>
                                    <p:animEffect filter="fade" transition="in">
                                      <p:cBhvr>
                                        <p:cTn dur="500"/>
                                        <p:tgtEl>
                                          <p:spTgt spid="1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9" st="9"/>
                                            </p:txEl>
                                          </p:spTgt>
                                        </p:tgtEl>
                                        <p:attrNameLst>
                                          <p:attrName>style.visibility</p:attrName>
                                        </p:attrNameLst>
                                      </p:cBhvr>
                                      <p:to>
                                        <p:strVal val="visible"/>
                                      </p:to>
                                    </p:set>
                                    <p:animEffect filter="fade" transition="in">
                                      <p:cBhvr>
                                        <p:cTn dur="500"/>
                                        <p:tgtEl>
                                          <p:spTgt spid="1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10" st="10"/>
                                            </p:txEl>
                                          </p:spTgt>
                                        </p:tgtEl>
                                        <p:attrNameLst>
                                          <p:attrName>style.visibility</p:attrName>
                                        </p:attrNameLst>
                                      </p:cBhvr>
                                      <p:to>
                                        <p:strVal val="visible"/>
                                      </p:to>
                                    </p:set>
                                    <p:animEffect filter="fade" transition="in">
                                      <p:cBhvr>
                                        <p:cTn dur="500"/>
                                        <p:tgtEl>
                                          <p:spTgt spid="1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4.1.</a:t>
            </a:r>
            <a:endParaRPr>
              <a:solidFill>
                <a:schemeClr val="accent2"/>
              </a:solidFill>
            </a:endParaRPr>
          </a:p>
          <a:p>
            <a:pPr indent="0" lvl="0" marL="0" rtl="0" algn="ctr">
              <a:lnSpc>
                <a:spcPct val="90000"/>
              </a:lnSpc>
              <a:spcBef>
                <a:spcPts val="0"/>
              </a:spcBef>
              <a:spcAft>
                <a:spcPts val="0"/>
              </a:spcAft>
              <a:buSzPts val="4000"/>
              <a:buNone/>
            </a:pPr>
            <a:r>
              <a:rPr lang="en"/>
              <a:t>Comparison and Contrast  </a:t>
            </a:r>
            <a:endParaRPr/>
          </a:p>
        </p:txBody>
      </p:sp>
      <p:pic>
        <p:nvPicPr>
          <p:cNvPr id="208" name="Google Shape;208;p15"/>
          <p:cNvPicPr preferRelativeResize="0"/>
          <p:nvPr/>
        </p:nvPicPr>
        <p:blipFill rotWithShape="1">
          <a:blip r:embed="rId3">
            <a:alphaModFix/>
          </a:blip>
          <a:srcRect b="0" l="28846" r="19677" t="14096"/>
          <a:stretch/>
        </p:blipFill>
        <p:spPr>
          <a:xfrm>
            <a:off x="1219875" y="3193450"/>
            <a:ext cx="1178700" cy="1172400"/>
          </a:xfrm>
          <a:prstGeom prst="roundRect">
            <a:avLst>
              <a:gd fmla="val 865" name="adj"/>
            </a:avLst>
          </a:prstGeom>
          <a:noFill/>
          <a:ln>
            <a:noFill/>
          </a:ln>
        </p:spPr>
      </p:pic>
      <p:pic>
        <p:nvPicPr>
          <p:cNvPr id="209" name="Google Shape;209;p15"/>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210" name="Google Shape;210;p15"/>
          <p:cNvPicPr preferRelativeResize="0"/>
          <p:nvPr/>
        </p:nvPicPr>
        <p:blipFill rotWithShape="1">
          <a:blip r:embed="rId5">
            <a:alphaModFix/>
          </a:blip>
          <a:srcRect b="20026" l="14839" r="14832" t="20032"/>
          <a:stretch/>
        </p:blipFill>
        <p:spPr>
          <a:xfrm>
            <a:off x="6614225" y="586300"/>
            <a:ext cx="1273350" cy="1590975"/>
          </a:xfrm>
          <a:prstGeom prst="rect">
            <a:avLst/>
          </a:prstGeom>
          <a:noFill/>
          <a:ln>
            <a:noFill/>
          </a:ln>
        </p:spPr>
      </p:pic>
      <p:pic>
        <p:nvPicPr>
          <p:cNvPr id="211" name="Google Shape;211;p15"/>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212" name="Google Shape;212;p15"/>
          <p:cNvSpPr/>
          <p:nvPr/>
        </p:nvSpPr>
        <p:spPr>
          <a:xfrm>
            <a:off x="6302650" y="4050874"/>
            <a:ext cx="554654" cy="537022"/>
          </a:xfrm>
          <a:custGeom>
            <a:rect b="b" l="l" r="r" t="t"/>
            <a:pathLst>
              <a:path extrusionOk="0" h="18518" w="19126">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txBox="1"/>
          <p:nvPr/>
        </p:nvSpPr>
        <p:spPr>
          <a:xfrm>
            <a:off x="2555775" y="3290219"/>
            <a:ext cx="4024200" cy="5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600" u="none" cap="none" strike="noStrike">
                <a:solidFill>
                  <a:srgbClr val="000000"/>
                </a:solidFill>
                <a:latin typeface="Comic Sans MS"/>
                <a:ea typeface="Comic Sans MS"/>
                <a:cs typeface="Comic Sans MS"/>
                <a:sym typeface="Comic Sans MS"/>
              </a:rPr>
              <a:t>To see how two items are alike and to identify their differences. </a:t>
            </a:r>
            <a:endParaRPr i="0" sz="1600" u="none" cap="none" strike="noStrike">
              <a:solidFill>
                <a:srgbClr val="000000"/>
              </a:solidFill>
              <a:latin typeface="Comic Sans MS"/>
              <a:ea typeface="Comic Sans MS"/>
              <a:cs typeface="Comic Sans MS"/>
              <a:sym typeface="Comic Sans MS"/>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6"/>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t/>
            </a:r>
            <a:endParaRPr/>
          </a:p>
        </p:txBody>
      </p:sp>
      <p:sp>
        <p:nvSpPr>
          <p:cNvPr id="219" name="Google Shape;219;p16"/>
          <p:cNvSpPr txBox="1"/>
          <p:nvPr>
            <p:ph idx="1" type="body"/>
          </p:nvPr>
        </p:nvSpPr>
        <p:spPr>
          <a:xfrm>
            <a:off x="764950" y="1218250"/>
            <a:ext cx="5425500" cy="3169500"/>
          </a:xfrm>
          <a:prstGeom prst="rect">
            <a:avLst/>
          </a:prstGeom>
          <a:noFill/>
          <a:ln>
            <a:noFill/>
          </a:ln>
        </p:spPr>
        <p:txBody>
          <a:bodyPr anchorCtr="0" anchor="t" bIns="0" lIns="0" spcFirstLastPara="1" rIns="0" wrap="square" tIns="0">
            <a:noAutofit/>
          </a:bodyPr>
          <a:lstStyle/>
          <a:p>
            <a:pPr indent="-228600" lvl="0" marL="457200" rtl="0" algn="l">
              <a:lnSpc>
                <a:spcPct val="115000"/>
              </a:lnSpc>
              <a:spcBef>
                <a:spcPts val="0"/>
              </a:spcBef>
              <a:spcAft>
                <a:spcPts val="0"/>
              </a:spcAft>
              <a:buSzPts val="1600"/>
              <a:buNone/>
            </a:pPr>
            <a:r>
              <a:t/>
            </a:r>
            <a:endParaRPr/>
          </a:p>
        </p:txBody>
      </p:sp>
      <p:sp>
        <p:nvSpPr>
          <p:cNvPr id="220" name="Google Shape;220;p16"/>
          <p:cNvSpPr/>
          <p:nvPr/>
        </p:nvSpPr>
        <p:spPr>
          <a:xfrm>
            <a:off x="2699792" y="1923678"/>
            <a:ext cx="3096344" cy="2592288"/>
          </a:xfrm>
          <a:prstGeom prst="flowChartConnector">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1" name="Google Shape;221;p16"/>
          <p:cNvSpPr/>
          <p:nvPr/>
        </p:nvSpPr>
        <p:spPr>
          <a:xfrm>
            <a:off x="1043608" y="1923678"/>
            <a:ext cx="3096344" cy="2592288"/>
          </a:xfrm>
          <a:prstGeom prst="flowChartConnector">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2" name="Google Shape;222;p16"/>
          <p:cNvSpPr/>
          <p:nvPr/>
        </p:nvSpPr>
        <p:spPr>
          <a:xfrm>
            <a:off x="6190439" y="1095595"/>
            <a:ext cx="2664300" cy="2952300"/>
          </a:xfrm>
          <a:prstGeom prst="roundRect">
            <a:avLst>
              <a:gd fmla="val 16667" name="adj"/>
            </a:avLst>
          </a:prstGeom>
          <a:solidFill>
            <a:srgbClr val="EDCB82"/>
          </a:solidFill>
          <a:ln cap="flat" cmpd="sng" w="25400">
            <a:solidFill>
              <a:srgbClr val="A47C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24201F"/>
                </a:solidFill>
                <a:latin typeface="Arial"/>
                <a:ea typeface="Arial"/>
                <a:cs typeface="Arial"/>
                <a:sym typeface="Arial"/>
              </a:rPr>
              <a:t>In </a:t>
            </a:r>
            <a:r>
              <a:rPr b="1" i="1" lang="en" sz="1400" u="none" cap="none" strike="noStrike">
                <a:solidFill>
                  <a:srgbClr val="24201F"/>
                </a:solidFill>
                <a:latin typeface="Arial"/>
                <a:ea typeface="Arial"/>
                <a:cs typeface="Arial"/>
                <a:sym typeface="Arial"/>
              </a:rPr>
              <a:t>chunking</a:t>
            </a:r>
            <a:r>
              <a:rPr b="0" i="0" lang="en" sz="1400" u="none" cap="none" strike="noStrike">
                <a:solidFill>
                  <a:srgbClr val="24201F"/>
                </a:solidFill>
                <a:latin typeface="Arial"/>
                <a:ea typeface="Arial"/>
                <a:cs typeface="Arial"/>
                <a:sym typeface="Arial"/>
              </a:rPr>
              <a:t>, the characteristics of the items being compared are presented separately. </a:t>
            </a:r>
            <a:endParaRPr/>
          </a:p>
          <a:p>
            <a:pPr indent="0" lvl="0" marL="0" marR="0" rtl="0" algn="ctr">
              <a:lnSpc>
                <a:spcPct val="100000"/>
              </a:lnSpc>
              <a:spcBef>
                <a:spcPts val="0"/>
              </a:spcBef>
              <a:spcAft>
                <a:spcPts val="0"/>
              </a:spcAft>
              <a:buNone/>
            </a:pPr>
            <a:r>
              <a:t/>
            </a:r>
            <a:endParaRPr b="0" i="0" sz="1400" u="none" cap="none" strike="noStrike">
              <a:solidFill>
                <a:srgbClr val="24201F"/>
              </a:solidFill>
              <a:latin typeface="Arial"/>
              <a:ea typeface="Arial"/>
              <a:cs typeface="Arial"/>
              <a:sym typeface="Arial"/>
            </a:endParaRPr>
          </a:p>
          <a:p>
            <a:pPr indent="0" lvl="0" marL="0" marR="0" rtl="0" algn="ctr">
              <a:lnSpc>
                <a:spcPct val="100000"/>
              </a:lnSpc>
              <a:spcBef>
                <a:spcPts val="0"/>
              </a:spcBef>
              <a:spcAft>
                <a:spcPts val="0"/>
              </a:spcAft>
              <a:buNone/>
            </a:pPr>
            <a:r>
              <a:rPr b="0" i="0" lang="en" sz="1400" u="none" cap="none" strike="noStrike">
                <a:solidFill>
                  <a:srgbClr val="24201F"/>
                </a:solidFill>
                <a:latin typeface="Arial"/>
                <a:ea typeface="Arial"/>
                <a:cs typeface="Arial"/>
                <a:sym typeface="Arial"/>
              </a:rPr>
              <a:t>In </a:t>
            </a:r>
            <a:r>
              <a:rPr b="1" i="1" lang="en" sz="1400" u="none" cap="none" strike="noStrike">
                <a:solidFill>
                  <a:srgbClr val="24201F"/>
                </a:solidFill>
                <a:latin typeface="Arial"/>
                <a:ea typeface="Arial"/>
                <a:cs typeface="Arial"/>
                <a:sym typeface="Arial"/>
              </a:rPr>
              <a:t>sequencing</a:t>
            </a:r>
            <a:r>
              <a:rPr b="0" i="0" lang="en" sz="1400" u="none" cap="none" strike="noStrike">
                <a:solidFill>
                  <a:srgbClr val="24201F"/>
                </a:solidFill>
                <a:latin typeface="Arial"/>
                <a:ea typeface="Arial"/>
                <a:cs typeface="Arial"/>
                <a:sym typeface="Arial"/>
              </a:rPr>
              <a:t>, the attributes of the objects are presented point by point.  </a:t>
            </a:r>
            <a:endParaRPr b="0" i="0" sz="1400" u="none" cap="none" strike="noStrike">
              <a:solidFill>
                <a:srgbClr val="24201F"/>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7"/>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5.</a:t>
            </a:r>
            <a:br>
              <a:rPr lang="en">
                <a:solidFill>
                  <a:schemeClr val="accent2"/>
                </a:solidFill>
              </a:rPr>
            </a:br>
            <a:r>
              <a:rPr lang="en"/>
              <a:t>Cause and Effect </a:t>
            </a:r>
            <a:endParaRPr/>
          </a:p>
        </p:txBody>
      </p:sp>
      <p:sp>
        <p:nvSpPr>
          <p:cNvPr id="228" name="Google Shape;228;p17"/>
          <p:cNvSpPr txBox="1"/>
          <p:nvPr>
            <p:ph idx="1" type="subTitle"/>
          </p:nvPr>
        </p:nvSpPr>
        <p:spPr>
          <a:xfrm>
            <a:off x="2641925" y="2998951"/>
            <a:ext cx="3860100" cy="326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800"/>
              </a:spcAft>
              <a:buSzPts val="1800"/>
              <a:buNone/>
            </a:pPr>
            <a:r>
              <a:rPr lang="en">
                <a:solidFill>
                  <a:schemeClr val="dk1"/>
                </a:solidFill>
                <a:latin typeface="Comic Sans MS"/>
                <a:ea typeface="Comic Sans MS"/>
                <a:cs typeface="Comic Sans MS"/>
                <a:sym typeface="Comic Sans MS"/>
              </a:rPr>
              <a:t>Explains the results of certain phenomena.</a:t>
            </a:r>
            <a:endParaRPr>
              <a:solidFill>
                <a:schemeClr val="dk1"/>
              </a:solidFill>
              <a:latin typeface="Comic Sans MS"/>
              <a:ea typeface="Comic Sans MS"/>
              <a:cs typeface="Comic Sans MS"/>
              <a:sym typeface="Comic Sans MS"/>
            </a:endParaRPr>
          </a:p>
        </p:txBody>
      </p:sp>
      <p:pic>
        <p:nvPicPr>
          <p:cNvPr id="229" name="Google Shape;229;p17"/>
          <p:cNvPicPr preferRelativeResize="0"/>
          <p:nvPr/>
        </p:nvPicPr>
        <p:blipFill rotWithShape="1">
          <a:blip r:embed="rId3">
            <a:alphaModFix/>
          </a:blip>
          <a:srcRect b="0" l="16518" r="16524" t="0"/>
          <a:stretch/>
        </p:blipFill>
        <p:spPr>
          <a:xfrm>
            <a:off x="1219875" y="3193450"/>
            <a:ext cx="1178700" cy="1172400"/>
          </a:xfrm>
          <a:prstGeom prst="roundRect">
            <a:avLst>
              <a:gd fmla="val 865" name="adj"/>
            </a:avLst>
          </a:prstGeom>
          <a:noFill/>
          <a:ln>
            <a:noFill/>
          </a:ln>
        </p:spPr>
      </p:pic>
      <p:pic>
        <p:nvPicPr>
          <p:cNvPr id="230" name="Google Shape;230;p17"/>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231" name="Google Shape;231;p17"/>
          <p:cNvPicPr preferRelativeResize="0"/>
          <p:nvPr/>
        </p:nvPicPr>
        <p:blipFill rotWithShape="1">
          <a:blip r:embed="rId5">
            <a:alphaModFix/>
          </a:blip>
          <a:srcRect b="25444" l="31597" r="28661" t="0"/>
          <a:stretch/>
        </p:blipFill>
        <p:spPr>
          <a:xfrm>
            <a:off x="6614225" y="586300"/>
            <a:ext cx="1273350" cy="1590975"/>
          </a:xfrm>
          <a:prstGeom prst="rect">
            <a:avLst/>
          </a:prstGeom>
          <a:noFill/>
          <a:ln>
            <a:noFill/>
          </a:ln>
        </p:spPr>
      </p:pic>
      <p:pic>
        <p:nvPicPr>
          <p:cNvPr id="232" name="Google Shape;232;p17"/>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233" name="Google Shape;233;p17"/>
          <p:cNvSpPr/>
          <p:nvPr/>
        </p:nvSpPr>
        <p:spPr>
          <a:xfrm>
            <a:off x="6322004" y="4070106"/>
            <a:ext cx="517411" cy="537956"/>
          </a:xfrm>
          <a:custGeom>
            <a:rect b="b" l="l" r="r" t="t"/>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Examples</a:t>
            </a:r>
            <a:endParaRPr/>
          </a:p>
        </p:txBody>
      </p:sp>
      <p:sp>
        <p:nvSpPr>
          <p:cNvPr id="239" name="Google Shape;239;p18"/>
          <p:cNvSpPr txBox="1"/>
          <p:nvPr>
            <p:ph idx="1" type="body"/>
          </p:nvPr>
        </p:nvSpPr>
        <p:spPr>
          <a:xfrm>
            <a:off x="949470" y="1192622"/>
            <a:ext cx="5425500" cy="31695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Font typeface="Comic Sans MS"/>
              <a:buChar char="✘"/>
            </a:pPr>
            <a:r>
              <a:rPr lang="en">
                <a:latin typeface="Comic Sans MS"/>
                <a:ea typeface="Comic Sans MS"/>
                <a:cs typeface="Comic Sans MS"/>
                <a:sym typeface="Comic Sans MS"/>
              </a:rPr>
              <a:t>Increasing rate of school dropout</a:t>
            </a:r>
            <a:endParaRPr>
              <a:latin typeface="Comic Sans MS"/>
              <a:ea typeface="Comic Sans MS"/>
              <a:cs typeface="Comic Sans MS"/>
              <a:sym typeface="Comic Sans MS"/>
            </a:endParaRPr>
          </a:p>
          <a:p>
            <a:pPr indent="-228600" lvl="0" marL="457200" rtl="0" algn="l">
              <a:lnSpc>
                <a:spcPct val="115000"/>
              </a:lnSpc>
              <a:spcBef>
                <a:spcPts val="0"/>
              </a:spcBef>
              <a:spcAft>
                <a:spcPts val="0"/>
              </a:spcAft>
              <a:buSzPts val="1600"/>
              <a:buNone/>
            </a:pPr>
            <a:r>
              <a:t/>
            </a:r>
            <a:endParaRPr>
              <a:latin typeface="Comic Sans MS"/>
              <a:ea typeface="Comic Sans MS"/>
              <a:cs typeface="Comic Sans MS"/>
              <a:sym typeface="Comic Sans MS"/>
            </a:endParaRPr>
          </a:p>
          <a:p>
            <a:pPr indent="-330200" lvl="0" marL="457200" rtl="0" algn="l">
              <a:lnSpc>
                <a:spcPct val="115000"/>
              </a:lnSpc>
              <a:spcBef>
                <a:spcPts val="0"/>
              </a:spcBef>
              <a:spcAft>
                <a:spcPts val="0"/>
              </a:spcAft>
              <a:buSzPts val="1600"/>
              <a:buFont typeface="Comic Sans MS"/>
              <a:buChar char="✘"/>
            </a:pPr>
            <a:r>
              <a:rPr lang="en">
                <a:latin typeface="Comic Sans MS"/>
                <a:ea typeface="Comic Sans MS"/>
                <a:cs typeface="Comic Sans MS"/>
                <a:sym typeface="Comic Sans MS"/>
              </a:rPr>
              <a:t>What will be the effect of social networking sites?</a:t>
            </a:r>
            <a:endParaRPr>
              <a:latin typeface="Comic Sans MS"/>
              <a:ea typeface="Comic Sans MS"/>
              <a:cs typeface="Comic Sans MS"/>
              <a:sym typeface="Comic Sans MS"/>
            </a:endParaRPr>
          </a:p>
          <a:p>
            <a:pPr indent="0" lvl="0" marL="127000" rtl="0" algn="l">
              <a:lnSpc>
                <a:spcPct val="115000"/>
              </a:lnSpc>
              <a:spcBef>
                <a:spcPts val="0"/>
              </a:spcBef>
              <a:spcAft>
                <a:spcPts val="0"/>
              </a:spcAft>
              <a:buSzPts val="1600"/>
              <a:buNone/>
            </a:pPr>
            <a:r>
              <a:t/>
            </a:r>
            <a:endParaRPr>
              <a:latin typeface="Comic Sans MS"/>
              <a:ea typeface="Comic Sans MS"/>
              <a:cs typeface="Comic Sans MS"/>
              <a:sym typeface="Comic Sans MS"/>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6.</a:t>
            </a:r>
            <a:br>
              <a:rPr lang="en">
                <a:solidFill>
                  <a:schemeClr val="accent2"/>
                </a:solidFill>
              </a:rPr>
            </a:br>
            <a:r>
              <a:rPr lang="en"/>
              <a:t>Problem-Solution</a:t>
            </a:r>
            <a:endParaRPr/>
          </a:p>
        </p:txBody>
      </p:sp>
      <p:sp>
        <p:nvSpPr>
          <p:cNvPr id="245" name="Google Shape;245;p19"/>
          <p:cNvSpPr txBox="1"/>
          <p:nvPr>
            <p:ph idx="1" type="subTitle"/>
          </p:nvPr>
        </p:nvSpPr>
        <p:spPr>
          <a:xfrm>
            <a:off x="2555777" y="2998951"/>
            <a:ext cx="4176463" cy="326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800"/>
              </a:spcAft>
              <a:buSzPts val="1800"/>
              <a:buNone/>
            </a:pPr>
            <a:r>
              <a:rPr lang="en">
                <a:solidFill>
                  <a:schemeClr val="dk1"/>
                </a:solidFill>
                <a:latin typeface="Comic Sans MS"/>
                <a:ea typeface="Comic Sans MS"/>
                <a:cs typeface="Comic Sans MS"/>
                <a:sym typeface="Comic Sans MS"/>
              </a:rPr>
              <a:t>Arranges the ideas from the discussion of the problem of concern to the outlining of the solutions.</a:t>
            </a:r>
            <a:endParaRPr>
              <a:solidFill>
                <a:schemeClr val="dk1"/>
              </a:solidFill>
              <a:latin typeface="Comic Sans MS"/>
              <a:ea typeface="Comic Sans MS"/>
              <a:cs typeface="Comic Sans MS"/>
              <a:sym typeface="Comic Sans MS"/>
            </a:endParaRPr>
          </a:p>
        </p:txBody>
      </p:sp>
      <p:pic>
        <p:nvPicPr>
          <p:cNvPr id="246" name="Google Shape;246;p19"/>
          <p:cNvPicPr preferRelativeResize="0"/>
          <p:nvPr/>
        </p:nvPicPr>
        <p:blipFill rotWithShape="1">
          <a:blip r:embed="rId3">
            <a:alphaModFix/>
          </a:blip>
          <a:srcRect b="0" l="16518" r="16524" t="0"/>
          <a:stretch/>
        </p:blipFill>
        <p:spPr>
          <a:xfrm>
            <a:off x="1219875" y="3193450"/>
            <a:ext cx="1178700" cy="1172400"/>
          </a:xfrm>
          <a:prstGeom prst="roundRect">
            <a:avLst>
              <a:gd fmla="val 865" name="adj"/>
            </a:avLst>
          </a:prstGeom>
          <a:noFill/>
          <a:ln>
            <a:noFill/>
          </a:ln>
        </p:spPr>
      </p:pic>
      <p:pic>
        <p:nvPicPr>
          <p:cNvPr id="247" name="Google Shape;247;p19"/>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248" name="Google Shape;248;p19"/>
          <p:cNvPicPr preferRelativeResize="0"/>
          <p:nvPr/>
        </p:nvPicPr>
        <p:blipFill rotWithShape="1">
          <a:blip r:embed="rId5">
            <a:alphaModFix/>
          </a:blip>
          <a:srcRect b="25444" l="31597" r="28661" t="0"/>
          <a:stretch/>
        </p:blipFill>
        <p:spPr>
          <a:xfrm>
            <a:off x="6614225" y="586300"/>
            <a:ext cx="1273350" cy="1590975"/>
          </a:xfrm>
          <a:prstGeom prst="rect">
            <a:avLst/>
          </a:prstGeom>
          <a:noFill/>
          <a:ln>
            <a:noFill/>
          </a:ln>
        </p:spPr>
      </p:pic>
      <p:pic>
        <p:nvPicPr>
          <p:cNvPr id="249" name="Google Shape;249;p19"/>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250" name="Google Shape;250;p19"/>
          <p:cNvSpPr/>
          <p:nvPr/>
        </p:nvSpPr>
        <p:spPr>
          <a:xfrm>
            <a:off x="6322004" y="4070106"/>
            <a:ext cx="517411" cy="537956"/>
          </a:xfrm>
          <a:custGeom>
            <a:rect b="b" l="l" r="r" t="t"/>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cxnSp>
        <p:nvCxnSpPr>
          <p:cNvPr id="58" name="Google Shape;58;p2"/>
          <p:cNvCxnSpPr/>
          <p:nvPr/>
        </p:nvCxnSpPr>
        <p:spPr>
          <a:xfrm>
            <a:off x="5165826" y="1904099"/>
            <a:ext cx="0" cy="1728192"/>
          </a:xfrm>
          <a:prstGeom prst="straightConnector1">
            <a:avLst/>
          </a:prstGeom>
          <a:noFill/>
          <a:ln cap="flat" cmpd="sng" w="38100">
            <a:solidFill>
              <a:srgbClr val="24201F"/>
            </a:solidFill>
            <a:prstDash val="solid"/>
            <a:round/>
            <a:headEnd len="sm" w="sm" type="none"/>
            <a:tailEnd len="sm" w="sm" type="none"/>
          </a:ln>
        </p:spPr>
      </p:cxnSp>
      <p:sp>
        <p:nvSpPr>
          <p:cNvPr id="59" name="Google Shape;59;p2"/>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Topic</a:t>
            </a:r>
            <a:endParaRPr/>
          </a:p>
        </p:txBody>
      </p:sp>
      <p:sp>
        <p:nvSpPr>
          <p:cNvPr id="60" name="Google Shape;60;p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1" name="Google Shape;61;p2"/>
          <p:cNvPicPr preferRelativeResize="0"/>
          <p:nvPr/>
        </p:nvPicPr>
        <p:blipFill rotWithShape="1">
          <a:blip r:embed="rId3">
            <a:alphaModFix/>
          </a:blip>
          <a:srcRect b="0" l="21113" r="27763" t="0"/>
          <a:stretch/>
        </p:blipFill>
        <p:spPr>
          <a:xfrm>
            <a:off x="6591350" y="2052825"/>
            <a:ext cx="905700" cy="1328700"/>
          </a:xfrm>
          <a:prstGeom prst="roundRect">
            <a:avLst>
              <a:gd fmla="val 931" name="adj"/>
            </a:avLst>
          </a:prstGeom>
          <a:noFill/>
          <a:ln>
            <a:noFill/>
          </a:ln>
        </p:spPr>
      </p:pic>
      <p:pic>
        <p:nvPicPr>
          <p:cNvPr id="62" name="Google Shape;62;p2"/>
          <p:cNvPicPr preferRelativeResize="0"/>
          <p:nvPr/>
        </p:nvPicPr>
        <p:blipFill rotWithShape="1">
          <a:blip r:embed="rId4">
            <a:alphaModFix/>
          </a:blip>
          <a:srcRect b="0" l="41297" r="13305" t="0"/>
          <a:stretch/>
        </p:blipFill>
        <p:spPr>
          <a:xfrm>
            <a:off x="6591350" y="3475875"/>
            <a:ext cx="905700" cy="1328700"/>
          </a:xfrm>
          <a:prstGeom prst="roundRect">
            <a:avLst>
              <a:gd fmla="val 931" name="adj"/>
            </a:avLst>
          </a:prstGeom>
          <a:noFill/>
          <a:ln>
            <a:noFill/>
          </a:ln>
        </p:spPr>
      </p:pic>
      <p:pic>
        <p:nvPicPr>
          <p:cNvPr id="63" name="Google Shape;63;p2"/>
          <p:cNvPicPr preferRelativeResize="0"/>
          <p:nvPr/>
        </p:nvPicPr>
        <p:blipFill rotWithShape="1">
          <a:blip r:embed="rId5">
            <a:alphaModFix/>
          </a:blip>
          <a:srcRect b="0" l="0" r="0" t="0"/>
          <a:stretch/>
        </p:blipFill>
        <p:spPr>
          <a:xfrm>
            <a:off x="6596773" y="1849052"/>
            <a:ext cx="941825" cy="302100"/>
          </a:xfrm>
          <a:prstGeom prst="rect">
            <a:avLst/>
          </a:prstGeom>
          <a:noFill/>
          <a:ln>
            <a:noFill/>
          </a:ln>
        </p:spPr>
      </p:pic>
      <p:sp>
        <p:nvSpPr>
          <p:cNvPr id="64" name="Google Shape;64;p2"/>
          <p:cNvSpPr/>
          <p:nvPr/>
        </p:nvSpPr>
        <p:spPr>
          <a:xfrm>
            <a:off x="1187624" y="1243668"/>
            <a:ext cx="5403726" cy="504056"/>
          </a:xfrm>
          <a:prstGeom prst="roundRect">
            <a:avLst>
              <a:gd fmla="val 16667"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2"/>
          <p:cNvSpPr txBox="1"/>
          <p:nvPr/>
        </p:nvSpPr>
        <p:spPr>
          <a:xfrm>
            <a:off x="2123727" y="1347614"/>
            <a:ext cx="410445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000" u="none" cap="none" strike="noStrike">
                <a:solidFill>
                  <a:srgbClr val="000000"/>
                </a:solidFill>
                <a:latin typeface="Comfortaa"/>
                <a:ea typeface="Comfortaa"/>
                <a:cs typeface="Comfortaa"/>
                <a:sym typeface="Comfortaa"/>
              </a:rPr>
              <a:t>Patterns of Development </a:t>
            </a:r>
            <a:endParaRPr b="1" i="0" sz="2000" u="none" cap="none" strike="noStrike">
              <a:solidFill>
                <a:srgbClr val="000000"/>
              </a:solidFill>
              <a:latin typeface="Comfortaa"/>
              <a:ea typeface="Comfortaa"/>
              <a:cs typeface="Comfortaa"/>
              <a:sym typeface="Comfortaa"/>
            </a:endParaRPr>
          </a:p>
        </p:txBody>
      </p:sp>
      <p:sp>
        <p:nvSpPr>
          <p:cNvPr id="66" name="Google Shape;66;p2"/>
          <p:cNvSpPr txBox="1"/>
          <p:nvPr/>
        </p:nvSpPr>
        <p:spPr>
          <a:xfrm>
            <a:off x="463727" y="2139700"/>
            <a:ext cx="1515900" cy="3810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900" u="none" cap="none" strike="noStrike">
                <a:solidFill>
                  <a:schemeClr val="dk1"/>
                </a:solidFill>
                <a:latin typeface="Comic Sans MS"/>
                <a:ea typeface="Comic Sans MS"/>
                <a:cs typeface="Comic Sans MS"/>
                <a:sym typeface="Comic Sans MS"/>
              </a:rPr>
              <a:t>Narration</a:t>
            </a:r>
            <a:endParaRPr b="1" i="0" sz="1900" u="none" cap="none" strike="noStrike">
              <a:solidFill>
                <a:schemeClr val="dk1"/>
              </a:solidFill>
              <a:latin typeface="Comic Sans MS"/>
              <a:ea typeface="Comic Sans MS"/>
              <a:cs typeface="Comic Sans MS"/>
              <a:sym typeface="Comic Sans MS"/>
            </a:endParaRPr>
          </a:p>
        </p:txBody>
      </p:sp>
      <p:sp>
        <p:nvSpPr>
          <p:cNvPr id="67" name="Google Shape;67;p2"/>
          <p:cNvSpPr txBox="1"/>
          <p:nvPr/>
        </p:nvSpPr>
        <p:spPr>
          <a:xfrm>
            <a:off x="2411749" y="2139700"/>
            <a:ext cx="1515900" cy="3810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900" u="none" cap="none" strike="noStrike">
                <a:solidFill>
                  <a:schemeClr val="dk1"/>
                </a:solidFill>
                <a:latin typeface="Comic Sans MS"/>
                <a:ea typeface="Comic Sans MS"/>
                <a:cs typeface="Comic Sans MS"/>
                <a:sym typeface="Comic Sans MS"/>
              </a:rPr>
              <a:t>Description</a:t>
            </a:r>
            <a:endParaRPr b="1" i="0" sz="1900" u="none" cap="none" strike="noStrike">
              <a:solidFill>
                <a:schemeClr val="dk1"/>
              </a:solidFill>
              <a:latin typeface="Comic Sans MS"/>
              <a:ea typeface="Comic Sans MS"/>
              <a:cs typeface="Comic Sans MS"/>
              <a:sym typeface="Comic Sans MS"/>
            </a:endParaRPr>
          </a:p>
        </p:txBody>
      </p:sp>
      <p:sp>
        <p:nvSpPr>
          <p:cNvPr id="68" name="Google Shape;68;p2"/>
          <p:cNvSpPr txBox="1"/>
          <p:nvPr/>
        </p:nvSpPr>
        <p:spPr>
          <a:xfrm>
            <a:off x="4139950" y="2139700"/>
            <a:ext cx="1383900" cy="3810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900" u="none" cap="none" strike="noStrike">
                <a:solidFill>
                  <a:schemeClr val="dk1"/>
                </a:solidFill>
                <a:latin typeface="Comic Sans MS"/>
                <a:ea typeface="Comic Sans MS"/>
                <a:cs typeface="Comic Sans MS"/>
                <a:sym typeface="Comic Sans MS"/>
              </a:rPr>
              <a:t>Definition</a:t>
            </a:r>
            <a:endParaRPr b="1" i="0" sz="1900" u="none" cap="none" strike="noStrike">
              <a:solidFill>
                <a:schemeClr val="dk1"/>
              </a:solidFill>
              <a:latin typeface="Comic Sans MS"/>
              <a:ea typeface="Comic Sans MS"/>
              <a:cs typeface="Comic Sans MS"/>
              <a:sym typeface="Comic Sans MS"/>
            </a:endParaRPr>
          </a:p>
        </p:txBody>
      </p:sp>
      <p:sp>
        <p:nvSpPr>
          <p:cNvPr id="69" name="Google Shape;69;p2"/>
          <p:cNvSpPr txBox="1"/>
          <p:nvPr/>
        </p:nvSpPr>
        <p:spPr>
          <a:xfrm>
            <a:off x="5724124" y="2139700"/>
            <a:ext cx="1918200" cy="3810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900" u="none" cap="none" strike="noStrike">
                <a:solidFill>
                  <a:schemeClr val="dk1"/>
                </a:solidFill>
                <a:latin typeface="Comic Sans MS"/>
                <a:ea typeface="Comic Sans MS"/>
                <a:cs typeface="Comic Sans MS"/>
                <a:sym typeface="Comic Sans MS"/>
              </a:rPr>
              <a:t>Classification</a:t>
            </a:r>
            <a:endParaRPr b="1" i="0" sz="1900" u="none" cap="none" strike="noStrike">
              <a:solidFill>
                <a:schemeClr val="dk1"/>
              </a:solidFill>
              <a:latin typeface="Comic Sans MS"/>
              <a:ea typeface="Comic Sans MS"/>
              <a:cs typeface="Comic Sans MS"/>
              <a:sym typeface="Comic Sans MS"/>
            </a:endParaRPr>
          </a:p>
        </p:txBody>
      </p:sp>
      <p:sp>
        <p:nvSpPr>
          <p:cNvPr id="70" name="Google Shape;70;p2"/>
          <p:cNvSpPr txBox="1"/>
          <p:nvPr/>
        </p:nvSpPr>
        <p:spPr>
          <a:xfrm>
            <a:off x="1331640" y="3651870"/>
            <a:ext cx="2088300" cy="6696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900" u="none" cap="none" strike="noStrike">
                <a:solidFill>
                  <a:schemeClr val="dk1"/>
                </a:solidFill>
                <a:latin typeface="Comic Sans MS"/>
                <a:ea typeface="Comic Sans MS"/>
                <a:cs typeface="Comic Sans MS"/>
                <a:sym typeface="Comic Sans MS"/>
              </a:rPr>
              <a:t>Problem-Solution</a:t>
            </a:r>
            <a:endParaRPr b="1" i="0" sz="1900" u="none" cap="none" strike="noStrike">
              <a:solidFill>
                <a:schemeClr val="dk1"/>
              </a:solidFill>
              <a:latin typeface="Comic Sans MS"/>
              <a:ea typeface="Comic Sans MS"/>
              <a:cs typeface="Comic Sans MS"/>
              <a:sym typeface="Comic Sans MS"/>
            </a:endParaRPr>
          </a:p>
        </p:txBody>
      </p:sp>
      <p:sp>
        <p:nvSpPr>
          <p:cNvPr id="71" name="Google Shape;71;p2"/>
          <p:cNvSpPr txBox="1"/>
          <p:nvPr/>
        </p:nvSpPr>
        <p:spPr>
          <a:xfrm>
            <a:off x="4572000" y="3651875"/>
            <a:ext cx="1578600" cy="3810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900" u="none" cap="none" strike="noStrike">
                <a:solidFill>
                  <a:schemeClr val="dk1"/>
                </a:solidFill>
                <a:latin typeface="Comic Sans MS"/>
                <a:ea typeface="Comic Sans MS"/>
                <a:cs typeface="Comic Sans MS"/>
                <a:sym typeface="Comic Sans MS"/>
              </a:rPr>
              <a:t>Persuasion</a:t>
            </a:r>
            <a:endParaRPr b="1" i="0" sz="1900" u="none" cap="none" strike="noStrike">
              <a:solidFill>
                <a:schemeClr val="dk1"/>
              </a:solidFill>
              <a:latin typeface="Comic Sans MS"/>
              <a:ea typeface="Comic Sans MS"/>
              <a:cs typeface="Comic Sans MS"/>
              <a:sym typeface="Comic Sans MS"/>
            </a:endParaRPr>
          </a:p>
        </p:txBody>
      </p:sp>
      <p:cxnSp>
        <p:nvCxnSpPr>
          <p:cNvPr id="72" name="Google Shape;72;p2"/>
          <p:cNvCxnSpPr/>
          <p:nvPr/>
        </p:nvCxnSpPr>
        <p:spPr>
          <a:xfrm>
            <a:off x="3707904" y="1783378"/>
            <a:ext cx="0" cy="140300"/>
          </a:xfrm>
          <a:prstGeom prst="straightConnector1">
            <a:avLst/>
          </a:prstGeom>
          <a:noFill/>
          <a:ln cap="flat" cmpd="sng" w="38100">
            <a:solidFill>
              <a:srgbClr val="24201F"/>
            </a:solidFill>
            <a:prstDash val="solid"/>
            <a:round/>
            <a:headEnd len="sm" w="sm" type="none"/>
            <a:tailEnd len="sm" w="sm" type="none"/>
          </a:ln>
        </p:spPr>
      </p:cxnSp>
      <p:cxnSp>
        <p:nvCxnSpPr>
          <p:cNvPr id="73" name="Google Shape;73;p2"/>
          <p:cNvCxnSpPr/>
          <p:nvPr/>
        </p:nvCxnSpPr>
        <p:spPr>
          <a:xfrm>
            <a:off x="1259632" y="1923678"/>
            <a:ext cx="5040560" cy="11046"/>
          </a:xfrm>
          <a:prstGeom prst="straightConnector1">
            <a:avLst/>
          </a:prstGeom>
          <a:noFill/>
          <a:ln cap="flat" cmpd="sng" w="38100">
            <a:solidFill>
              <a:srgbClr val="24201F"/>
            </a:solidFill>
            <a:prstDash val="solid"/>
            <a:round/>
            <a:headEnd len="sm" w="sm" type="none"/>
            <a:tailEnd len="sm" w="sm" type="none"/>
          </a:ln>
        </p:spPr>
      </p:cxnSp>
      <p:cxnSp>
        <p:nvCxnSpPr>
          <p:cNvPr id="74" name="Google Shape;74;p2"/>
          <p:cNvCxnSpPr/>
          <p:nvPr/>
        </p:nvCxnSpPr>
        <p:spPr>
          <a:xfrm>
            <a:off x="1259632"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75" name="Google Shape;75;p2"/>
          <p:cNvCxnSpPr/>
          <p:nvPr/>
        </p:nvCxnSpPr>
        <p:spPr>
          <a:xfrm>
            <a:off x="3059832"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76" name="Google Shape;76;p2"/>
          <p:cNvCxnSpPr/>
          <p:nvPr/>
        </p:nvCxnSpPr>
        <p:spPr>
          <a:xfrm>
            <a:off x="4644008"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77" name="Google Shape;77;p2"/>
          <p:cNvCxnSpPr/>
          <p:nvPr/>
        </p:nvCxnSpPr>
        <p:spPr>
          <a:xfrm>
            <a:off x="6300192"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78" name="Google Shape;78;p2"/>
          <p:cNvCxnSpPr/>
          <p:nvPr/>
        </p:nvCxnSpPr>
        <p:spPr>
          <a:xfrm>
            <a:off x="2195736" y="1923678"/>
            <a:ext cx="0" cy="1728192"/>
          </a:xfrm>
          <a:prstGeom prst="straightConnector1">
            <a:avLst/>
          </a:prstGeom>
          <a:noFill/>
          <a:ln cap="flat" cmpd="sng" w="38100">
            <a:solidFill>
              <a:srgbClr val="24201F"/>
            </a:solidFill>
            <a:prstDash val="solid"/>
            <a:round/>
            <a:headEnd len="sm" w="sm" type="none"/>
            <a:tailEnd len="sm" w="sm" type="none"/>
          </a:ln>
        </p:spPr>
      </p:cxn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Example</a:t>
            </a:r>
            <a:endParaRPr/>
          </a:p>
        </p:txBody>
      </p:sp>
      <p:sp>
        <p:nvSpPr>
          <p:cNvPr id="256" name="Google Shape;256;p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57" name="Google Shape;257;p20"/>
          <p:cNvPicPr preferRelativeResize="0"/>
          <p:nvPr/>
        </p:nvPicPr>
        <p:blipFill rotWithShape="1">
          <a:blip r:embed="rId3">
            <a:alphaModFix/>
          </a:blip>
          <a:srcRect b="0" l="23266" r="23270" t="0"/>
          <a:stretch/>
        </p:blipFill>
        <p:spPr>
          <a:xfrm>
            <a:off x="6461850" y="382475"/>
            <a:ext cx="1278300" cy="1597200"/>
          </a:xfrm>
          <a:prstGeom prst="roundRect">
            <a:avLst>
              <a:gd fmla="val 1371" name="adj"/>
            </a:avLst>
          </a:prstGeom>
          <a:noFill/>
          <a:ln>
            <a:noFill/>
          </a:ln>
        </p:spPr>
      </p:pic>
      <p:pic>
        <p:nvPicPr>
          <p:cNvPr id="258" name="Google Shape;258;p20"/>
          <p:cNvPicPr preferRelativeResize="0"/>
          <p:nvPr/>
        </p:nvPicPr>
        <p:blipFill rotWithShape="1">
          <a:blip r:embed="rId4">
            <a:alphaModFix/>
          </a:blip>
          <a:srcRect b="0" l="0" r="0" t="0"/>
          <a:stretch/>
        </p:blipFill>
        <p:spPr>
          <a:xfrm>
            <a:off x="6986987" y="240923"/>
            <a:ext cx="253550" cy="263650"/>
          </a:xfrm>
          <a:prstGeom prst="rect">
            <a:avLst/>
          </a:prstGeom>
          <a:noFill/>
          <a:ln>
            <a:noFill/>
          </a:ln>
        </p:spPr>
      </p:pic>
      <p:graphicFrame>
        <p:nvGraphicFramePr>
          <p:cNvPr id="259" name="Google Shape;259;p20"/>
          <p:cNvGraphicFramePr/>
          <p:nvPr/>
        </p:nvGraphicFramePr>
        <p:xfrm>
          <a:off x="1017762" y="1707654"/>
          <a:ext cx="3000000" cy="3000000"/>
        </p:xfrm>
        <a:graphic>
          <a:graphicData uri="http://schemas.openxmlformats.org/drawingml/2006/table">
            <a:tbl>
              <a:tblPr bandRow="1" firstRow="1">
                <a:gradFill>
                  <a:gsLst>
                    <a:gs pos="0">
                      <a:srgbClr val="FFFBA9"/>
                    </a:gs>
                    <a:gs pos="35000">
                      <a:srgbClr val="FFFCC2"/>
                    </a:gs>
                    <a:gs pos="100000">
                      <a:srgbClr val="FFFEE5"/>
                    </a:gs>
                  </a:gsLst>
                  <a:lin ang="16200000" scaled="0"/>
                </a:gradFill>
                <a:tableStyleId>{7879E427-0034-4F76-BED2-03B60DE951E6}</a:tableStyleId>
              </a:tblPr>
              <a:tblGrid>
                <a:gridCol w="3048000"/>
                <a:gridCol w="3048000"/>
              </a:tblGrid>
              <a:tr h="831050">
                <a:tc>
                  <a:txBody>
                    <a:bodyPr/>
                    <a:lstStyle/>
                    <a:p>
                      <a:pPr indent="0" lvl="0" marL="0" marR="0" rtl="0" algn="l">
                        <a:lnSpc>
                          <a:spcPct val="100000"/>
                        </a:lnSpc>
                        <a:spcBef>
                          <a:spcPts val="0"/>
                        </a:spcBef>
                        <a:spcAft>
                          <a:spcPts val="0"/>
                        </a:spcAft>
                        <a:buNone/>
                      </a:pPr>
                      <a:r>
                        <a:rPr lang="en" sz="1400" u="none" cap="none" strike="noStrike"/>
                        <a:t>Problem</a:t>
                      </a:r>
                      <a:endParaRPr sz="1400" u="none" cap="none" strike="noStrike"/>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 sz="1400" u="none" cap="none" strike="noStrike"/>
                        <a:t>Solution</a:t>
                      </a:r>
                      <a:endParaRPr sz="1400" u="none" cap="none" strike="noStrike"/>
                    </a:p>
                  </a:txBody>
                  <a:tcPr marT="45725" marB="45725" marR="91450" marL="91450">
                    <a:lnT cap="flat" cmpd="sng" w="12700">
                      <a:solidFill>
                        <a:schemeClr val="dk1"/>
                      </a:solidFill>
                      <a:prstDash val="solid"/>
                      <a:round/>
                      <a:headEnd len="sm" w="sm" type="none"/>
                      <a:tailEnd len="sm" w="sm" type="none"/>
                    </a:lnT>
                  </a:tcPr>
                </a:tc>
              </a:tr>
              <a:tr h="1613700">
                <a:tc>
                  <a:txBody>
                    <a:bodyPr/>
                    <a:lstStyle/>
                    <a:p>
                      <a:pPr indent="0" lvl="0" marL="0" marR="0" rtl="0" algn="l">
                        <a:lnSpc>
                          <a:spcPct val="100000"/>
                        </a:lnSpc>
                        <a:spcBef>
                          <a:spcPts val="0"/>
                        </a:spcBef>
                        <a:spcAft>
                          <a:spcPts val="0"/>
                        </a:spcAft>
                        <a:buNone/>
                      </a:pPr>
                      <a:r>
                        <a:rPr lang="en" sz="1400" u="none" cap="none" strike="noStrike"/>
                        <a:t>1. Financing health care in the Philippines is inadequate.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II.</a:t>
                      </a:r>
                      <a:r>
                        <a:rPr lang="en" sz="1400" u="none" cap="none" strike="noStrike"/>
                        <a:t> The Philhealth national health care insurance would provide medical care to all citizens. </a:t>
                      </a:r>
                      <a:endParaRPr sz="1400" u="none" cap="none" strike="noStrike"/>
                    </a:p>
                  </a:txBody>
                  <a:tcPr marT="45725" marB="45725" marR="91450" marL="91450"/>
                </a:tc>
              </a:tr>
            </a:tbl>
          </a:graphicData>
        </a:graphic>
      </p:graphicFrame>
      <p:graphicFrame>
        <p:nvGraphicFramePr>
          <p:cNvPr id="260" name="Google Shape;260;p20"/>
          <p:cNvGraphicFramePr/>
          <p:nvPr/>
        </p:nvGraphicFramePr>
        <p:xfrm>
          <a:off x="1008383" y="1341894"/>
          <a:ext cx="3000000" cy="3000000"/>
        </p:xfrm>
        <a:graphic>
          <a:graphicData uri="http://schemas.openxmlformats.org/drawingml/2006/table">
            <a:tbl>
              <a:tblPr>
                <a:gradFill>
                  <a:gsLst>
                    <a:gs pos="0">
                      <a:srgbClr val="E9DDA6"/>
                    </a:gs>
                    <a:gs pos="35000">
                      <a:srgbClr val="EFE6C2"/>
                    </a:gs>
                    <a:gs pos="100000">
                      <a:srgbClr val="FAF7E5"/>
                    </a:gs>
                  </a:gsLst>
                  <a:lin ang="16200000" scaled="0"/>
                </a:gradFill>
                <a:tableStyleId>{B7395B4F-8212-42DF-8990-30F55D377E45}</a:tableStyleId>
              </a:tblPr>
              <a:tblGrid>
                <a:gridCol w="6083900"/>
              </a:tblGrid>
              <a:tr h="360050">
                <a:tc>
                  <a:txBody>
                    <a:bodyPr/>
                    <a:lstStyle/>
                    <a:p>
                      <a:pPr indent="0" lvl="0" marL="0" marR="0" rtl="0" algn="ctr">
                        <a:lnSpc>
                          <a:spcPct val="100000"/>
                        </a:lnSpc>
                        <a:spcBef>
                          <a:spcPts val="0"/>
                        </a:spcBef>
                        <a:spcAft>
                          <a:spcPts val="0"/>
                        </a:spcAft>
                        <a:buNone/>
                      </a:pPr>
                      <a:r>
                        <a:rPr lang="en" sz="1800" u="none" cap="none" strike="noStrike">
                          <a:latin typeface="Arial"/>
                          <a:ea typeface="Arial"/>
                          <a:cs typeface="Arial"/>
                          <a:sym typeface="Arial"/>
                        </a:rPr>
                        <a:t>Problem-Solution</a:t>
                      </a:r>
                      <a:endParaRPr sz="18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ctrTitle"/>
          </p:nvPr>
        </p:nvSpPr>
        <p:spPr>
          <a:xfrm>
            <a:off x="2638925" y="1550150"/>
            <a:ext cx="3866100" cy="2085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800"/>
              <a:buNone/>
            </a:pPr>
            <a:r>
              <a:rPr lang="en">
                <a:solidFill>
                  <a:schemeClr val="accent2"/>
                </a:solidFill>
              </a:rPr>
              <a:t>7.</a:t>
            </a:r>
            <a:br>
              <a:rPr lang="en">
                <a:solidFill>
                  <a:schemeClr val="accent2"/>
                </a:solidFill>
              </a:rPr>
            </a:br>
            <a:r>
              <a:rPr lang="en">
                <a:solidFill>
                  <a:schemeClr val="dk1"/>
                </a:solidFill>
              </a:rPr>
              <a:t>Persuasion</a:t>
            </a:r>
            <a:endParaRPr>
              <a:solidFill>
                <a:schemeClr val="dk1"/>
              </a:solidFill>
            </a:endParaRPr>
          </a:p>
        </p:txBody>
      </p:sp>
      <p:sp>
        <p:nvSpPr>
          <p:cNvPr id="266" name="Google Shape;266;p21"/>
          <p:cNvSpPr txBox="1"/>
          <p:nvPr>
            <p:ph idx="4294967295" type="sldNum"/>
          </p:nvPr>
        </p:nvSpPr>
        <p:spPr>
          <a:xfrm>
            <a:off x="8594725" y="4749800"/>
            <a:ext cx="549275" cy="3937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500"/>
                                        <p:tgtEl>
                                          <p:spTgt spid="2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idx="1" type="body"/>
          </p:nvPr>
        </p:nvSpPr>
        <p:spPr>
          <a:xfrm>
            <a:off x="764950" y="1922530"/>
            <a:ext cx="5425500" cy="31695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800"/>
              </a:spcBef>
              <a:spcAft>
                <a:spcPts val="0"/>
              </a:spcAft>
              <a:buClr>
                <a:schemeClr val="accent5"/>
              </a:buClr>
              <a:buSzPts val="2000"/>
              <a:buFont typeface="Comic Sans MS"/>
              <a:buChar char="✘"/>
            </a:pPr>
            <a:r>
              <a:rPr lang="en" sz="1800">
                <a:latin typeface="Comic Sans MS"/>
                <a:ea typeface="Comic Sans MS"/>
                <a:cs typeface="Comic Sans MS"/>
                <a:sym typeface="Comic Sans MS"/>
              </a:rPr>
              <a:t>involves presenting a position or standpoint which is a product of careful research and supported with valid claims in order to change the attitudes or behaviour of others. </a:t>
            </a:r>
            <a:endParaRPr sz="1800">
              <a:latin typeface="Comic Sans MS"/>
              <a:ea typeface="Comic Sans MS"/>
              <a:cs typeface="Comic Sans MS"/>
              <a:sym typeface="Comic Sans MS"/>
            </a:endParaRPr>
          </a:p>
        </p:txBody>
      </p:sp>
      <p:sp>
        <p:nvSpPr>
          <p:cNvPr id="272" name="Google Shape;272;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73" name="Google Shape;273;p22"/>
          <p:cNvPicPr preferRelativeResize="0"/>
          <p:nvPr/>
        </p:nvPicPr>
        <p:blipFill rotWithShape="1">
          <a:blip r:embed="rId3">
            <a:alphaModFix/>
          </a:blip>
          <a:srcRect b="17856" l="4708" r="44107" t="5702"/>
          <a:stretch/>
        </p:blipFill>
        <p:spPr>
          <a:xfrm>
            <a:off x="6404977" y="2408102"/>
            <a:ext cx="1414200" cy="1406700"/>
          </a:xfrm>
          <a:prstGeom prst="roundRect">
            <a:avLst>
              <a:gd fmla="val 865" name="adj"/>
            </a:avLst>
          </a:prstGeom>
          <a:noFill/>
          <a:ln>
            <a:noFill/>
          </a:ln>
        </p:spPr>
      </p:pic>
      <p:pic>
        <p:nvPicPr>
          <p:cNvPr id="274" name="Google Shape;274;p22"/>
          <p:cNvPicPr preferRelativeResize="0"/>
          <p:nvPr/>
        </p:nvPicPr>
        <p:blipFill rotWithShape="1">
          <a:blip r:embed="rId4">
            <a:alphaModFix/>
          </a:blip>
          <a:srcRect b="0" l="0" r="0" t="0"/>
          <a:stretch/>
        </p:blipFill>
        <p:spPr>
          <a:xfrm>
            <a:off x="6965771" y="2215375"/>
            <a:ext cx="289775" cy="301325"/>
          </a:xfrm>
          <a:prstGeom prst="rect">
            <a:avLst/>
          </a:prstGeom>
          <a:noFill/>
          <a:ln>
            <a:noFill/>
          </a:ln>
        </p:spPr>
      </p:pic>
      <p:sp>
        <p:nvSpPr>
          <p:cNvPr id="275" name="Google Shape;275;p22"/>
          <p:cNvSpPr/>
          <p:nvPr/>
        </p:nvSpPr>
        <p:spPr>
          <a:xfrm>
            <a:off x="6749718" y="2720378"/>
            <a:ext cx="724718" cy="669366"/>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cxnSp>
        <p:nvCxnSpPr>
          <p:cNvPr id="280" name="Google Shape;280;p23"/>
          <p:cNvCxnSpPr/>
          <p:nvPr/>
        </p:nvCxnSpPr>
        <p:spPr>
          <a:xfrm>
            <a:off x="5165826" y="1904099"/>
            <a:ext cx="0" cy="1728192"/>
          </a:xfrm>
          <a:prstGeom prst="straightConnector1">
            <a:avLst/>
          </a:prstGeom>
          <a:noFill/>
          <a:ln cap="flat" cmpd="sng" w="38100">
            <a:solidFill>
              <a:srgbClr val="24201F"/>
            </a:solidFill>
            <a:prstDash val="solid"/>
            <a:round/>
            <a:headEnd len="sm" w="sm" type="none"/>
            <a:tailEnd len="sm" w="sm" type="none"/>
          </a:ln>
        </p:spPr>
      </p:cxnSp>
      <p:sp>
        <p:nvSpPr>
          <p:cNvPr id="281" name="Google Shape;281;p23"/>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Review</a:t>
            </a:r>
            <a:endParaRPr/>
          </a:p>
        </p:txBody>
      </p:sp>
      <p:sp>
        <p:nvSpPr>
          <p:cNvPr id="282" name="Google Shape;282;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83" name="Google Shape;283;p23"/>
          <p:cNvPicPr preferRelativeResize="0"/>
          <p:nvPr/>
        </p:nvPicPr>
        <p:blipFill rotWithShape="1">
          <a:blip r:embed="rId3">
            <a:alphaModFix/>
          </a:blip>
          <a:srcRect b="0" l="21113" r="27763" t="0"/>
          <a:stretch/>
        </p:blipFill>
        <p:spPr>
          <a:xfrm>
            <a:off x="6591350" y="2052825"/>
            <a:ext cx="905700" cy="1328700"/>
          </a:xfrm>
          <a:prstGeom prst="roundRect">
            <a:avLst>
              <a:gd fmla="val 931" name="adj"/>
            </a:avLst>
          </a:prstGeom>
          <a:noFill/>
          <a:ln>
            <a:noFill/>
          </a:ln>
        </p:spPr>
      </p:pic>
      <p:pic>
        <p:nvPicPr>
          <p:cNvPr id="284" name="Google Shape;284;p23"/>
          <p:cNvPicPr preferRelativeResize="0"/>
          <p:nvPr/>
        </p:nvPicPr>
        <p:blipFill rotWithShape="1">
          <a:blip r:embed="rId4">
            <a:alphaModFix/>
          </a:blip>
          <a:srcRect b="0" l="41297" r="13305" t="0"/>
          <a:stretch/>
        </p:blipFill>
        <p:spPr>
          <a:xfrm>
            <a:off x="6591350" y="3475875"/>
            <a:ext cx="905700" cy="1328700"/>
          </a:xfrm>
          <a:prstGeom prst="roundRect">
            <a:avLst>
              <a:gd fmla="val 931" name="adj"/>
            </a:avLst>
          </a:prstGeom>
          <a:noFill/>
          <a:ln>
            <a:noFill/>
          </a:ln>
        </p:spPr>
      </p:pic>
      <p:pic>
        <p:nvPicPr>
          <p:cNvPr id="285" name="Google Shape;285;p23"/>
          <p:cNvPicPr preferRelativeResize="0"/>
          <p:nvPr/>
        </p:nvPicPr>
        <p:blipFill rotWithShape="1">
          <a:blip r:embed="rId5">
            <a:alphaModFix/>
          </a:blip>
          <a:srcRect b="0" l="0" r="0" t="0"/>
          <a:stretch/>
        </p:blipFill>
        <p:spPr>
          <a:xfrm>
            <a:off x="6596773" y="1849052"/>
            <a:ext cx="941825" cy="302100"/>
          </a:xfrm>
          <a:prstGeom prst="rect">
            <a:avLst/>
          </a:prstGeom>
          <a:noFill/>
          <a:ln>
            <a:noFill/>
          </a:ln>
        </p:spPr>
      </p:pic>
      <p:sp>
        <p:nvSpPr>
          <p:cNvPr id="286" name="Google Shape;286;p23"/>
          <p:cNvSpPr/>
          <p:nvPr/>
        </p:nvSpPr>
        <p:spPr>
          <a:xfrm>
            <a:off x="1187624" y="1243668"/>
            <a:ext cx="5403726" cy="504056"/>
          </a:xfrm>
          <a:prstGeom prst="roundRect">
            <a:avLst>
              <a:gd fmla="val 16667"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23"/>
          <p:cNvSpPr txBox="1"/>
          <p:nvPr/>
        </p:nvSpPr>
        <p:spPr>
          <a:xfrm>
            <a:off x="2123727" y="1347614"/>
            <a:ext cx="4104457"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000" u="none" cap="none" strike="noStrike">
                <a:solidFill>
                  <a:srgbClr val="000000"/>
                </a:solidFill>
                <a:latin typeface="Arial"/>
                <a:ea typeface="Arial"/>
                <a:cs typeface="Arial"/>
                <a:sym typeface="Arial"/>
              </a:rPr>
              <a:t>Patterns of Development </a:t>
            </a:r>
            <a:endParaRPr b="1" i="0" sz="2000" u="none" cap="none" strike="noStrike">
              <a:solidFill>
                <a:srgbClr val="000000"/>
              </a:solidFill>
              <a:latin typeface="Arial"/>
              <a:ea typeface="Arial"/>
              <a:cs typeface="Arial"/>
              <a:sym typeface="Arial"/>
            </a:endParaRPr>
          </a:p>
        </p:txBody>
      </p:sp>
      <p:sp>
        <p:nvSpPr>
          <p:cNvPr id="288" name="Google Shape;288;p23"/>
          <p:cNvSpPr txBox="1"/>
          <p:nvPr/>
        </p:nvSpPr>
        <p:spPr>
          <a:xfrm>
            <a:off x="611325" y="2139700"/>
            <a:ext cx="1368300" cy="3714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Comic Sans MS"/>
                <a:ea typeface="Comic Sans MS"/>
                <a:cs typeface="Comic Sans MS"/>
                <a:sym typeface="Comic Sans MS"/>
              </a:rPr>
              <a:t>Narration</a:t>
            </a:r>
            <a:endParaRPr b="1" i="0" sz="1800" u="none" cap="none" strike="noStrike">
              <a:solidFill>
                <a:schemeClr val="dk1"/>
              </a:solidFill>
              <a:latin typeface="Comic Sans MS"/>
              <a:ea typeface="Comic Sans MS"/>
              <a:cs typeface="Comic Sans MS"/>
              <a:sym typeface="Comic Sans MS"/>
            </a:endParaRPr>
          </a:p>
        </p:txBody>
      </p:sp>
      <p:sp>
        <p:nvSpPr>
          <p:cNvPr id="289" name="Google Shape;289;p23"/>
          <p:cNvSpPr txBox="1"/>
          <p:nvPr/>
        </p:nvSpPr>
        <p:spPr>
          <a:xfrm>
            <a:off x="2411750" y="2139701"/>
            <a:ext cx="1368300" cy="3423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chemeClr val="dk1"/>
                </a:solidFill>
                <a:latin typeface="Comic Sans MS"/>
                <a:ea typeface="Comic Sans MS"/>
                <a:cs typeface="Comic Sans MS"/>
                <a:sym typeface="Comic Sans MS"/>
              </a:rPr>
              <a:t>Description</a:t>
            </a:r>
            <a:endParaRPr b="1" i="0" sz="1600" u="none" cap="none" strike="noStrike">
              <a:solidFill>
                <a:schemeClr val="dk1"/>
              </a:solidFill>
              <a:latin typeface="Comic Sans MS"/>
              <a:ea typeface="Comic Sans MS"/>
              <a:cs typeface="Comic Sans MS"/>
              <a:sym typeface="Comic Sans MS"/>
            </a:endParaRPr>
          </a:p>
        </p:txBody>
      </p:sp>
      <p:sp>
        <p:nvSpPr>
          <p:cNvPr id="290" name="Google Shape;290;p23"/>
          <p:cNvSpPr txBox="1"/>
          <p:nvPr/>
        </p:nvSpPr>
        <p:spPr>
          <a:xfrm>
            <a:off x="5710650" y="2110675"/>
            <a:ext cx="1827900" cy="3714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Comic Sans MS"/>
                <a:ea typeface="Comic Sans MS"/>
                <a:cs typeface="Comic Sans MS"/>
                <a:sym typeface="Comic Sans MS"/>
              </a:rPr>
              <a:t>Classification</a:t>
            </a:r>
            <a:endParaRPr b="1" i="0" sz="1800" u="none" cap="none" strike="noStrike">
              <a:solidFill>
                <a:schemeClr val="dk1"/>
              </a:solidFill>
              <a:latin typeface="Comic Sans MS"/>
              <a:ea typeface="Comic Sans MS"/>
              <a:cs typeface="Comic Sans MS"/>
              <a:sym typeface="Comic Sans MS"/>
            </a:endParaRPr>
          </a:p>
        </p:txBody>
      </p:sp>
      <p:sp>
        <p:nvSpPr>
          <p:cNvPr id="291" name="Google Shape;291;p23"/>
          <p:cNvSpPr txBox="1"/>
          <p:nvPr/>
        </p:nvSpPr>
        <p:spPr>
          <a:xfrm>
            <a:off x="1331640" y="3651870"/>
            <a:ext cx="2088300" cy="3714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Comic Sans MS"/>
                <a:ea typeface="Comic Sans MS"/>
                <a:cs typeface="Comic Sans MS"/>
                <a:sym typeface="Comic Sans MS"/>
              </a:rPr>
              <a:t>Problem-Solution</a:t>
            </a:r>
            <a:endParaRPr b="1" i="0" sz="1800" u="none" cap="none" strike="noStrike">
              <a:solidFill>
                <a:schemeClr val="dk1"/>
              </a:solidFill>
              <a:latin typeface="Comic Sans MS"/>
              <a:ea typeface="Comic Sans MS"/>
              <a:cs typeface="Comic Sans MS"/>
              <a:sym typeface="Comic Sans MS"/>
            </a:endParaRPr>
          </a:p>
        </p:txBody>
      </p:sp>
      <p:sp>
        <p:nvSpPr>
          <p:cNvPr id="292" name="Google Shape;292;p23"/>
          <p:cNvSpPr txBox="1"/>
          <p:nvPr/>
        </p:nvSpPr>
        <p:spPr>
          <a:xfrm>
            <a:off x="4572000" y="3651875"/>
            <a:ext cx="1517100" cy="3714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Comic Sans MS"/>
                <a:ea typeface="Comic Sans MS"/>
                <a:cs typeface="Comic Sans MS"/>
                <a:sym typeface="Comic Sans MS"/>
              </a:rPr>
              <a:t>Persuasion</a:t>
            </a:r>
            <a:endParaRPr b="1" i="0" sz="1800" u="none" cap="none" strike="noStrike">
              <a:solidFill>
                <a:schemeClr val="dk1"/>
              </a:solidFill>
              <a:latin typeface="Comic Sans MS"/>
              <a:ea typeface="Comic Sans MS"/>
              <a:cs typeface="Comic Sans MS"/>
              <a:sym typeface="Comic Sans MS"/>
            </a:endParaRPr>
          </a:p>
        </p:txBody>
      </p:sp>
      <p:cxnSp>
        <p:nvCxnSpPr>
          <p:cNvPr id="293" name="Google Shape;293;p23"/>
          <p:cNvCxnSpPr/>
          <p:nvPr/>
        </p:nvCxnSpPr>
        <p:spPr>
          <a:xfrm>
            <a:off x="3707904" y="1783378"/>
            <a:ext cx="0" cy="140300"/>
          </a:xfrm>
          <a:prstGeom prst="straightConnector1">
            <a:avLst/>
          </a:prstGeom>
          <a:noFill/>
          <a:ln cap="flat" cmpd="sng" w="38100">
            <a:solidFill>
              <a:srgbClr val="24201F"/>
            </a:solidFill>
            <a:prstDash val="solid"/>
            <a:round/>
            <a:headEnd len="sm" w="sm" type="none"/>
            <a:tailEnd len="sm" w="sm" type="none"/>
          </a:ln>
        </p:spPr>
      </p:cxnSp>
      <p:cxnSp>
        <p:nvCxnSpPr>
          <p:cNvPr id="294" name="Google Shape;294;p23"/>
          <p:cNvCxnSpPr/>
          <p:nvPr/>
        </p:nvCxnSpPr>
        <p:spPr>
          <a:xfrm>
            <a:off x="1259632" y="1923678"/>
            <a:ext cx="5040560" cy="11046"/>
          </a:xfrm>
          <a:prstGeom prst="straightConnector1">
            <a:avLst/>
          </a:prstGeom>
          <a:noFill/>
          <a:ln cap="flat" cmpd="sng" w="38100">
            <a:solidFill>
              <a:srgbClr val="24201F"/>
            </a:solidFill>
            <a:prstDash val="solid"/>
            <a:round/>
            <a:headEnd len="sm" w="sm" type="none"/>
            <a:tailEnd len="sm" w="sm" type="none"/>
          </a:ln>
        </p:spPr>
      </p:cxnSp>
      <p:cxnSp>
        <p:nvCxnSpPr>
          <p:cNvPr id="295" name="Google Shape;295;p23"/>
          <p:cNvCxnSpPr/>
          <p:nvPr/>
        </p:nvCxnSpPr>
        <p:spPr>
          <a:xfrm>
            <a:off x="1259632"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296" name="Google Shape;296;p23"/>
          <p:cNvCxnSpPr/>
          <p:nvPr/>
        </p:nvCxnSpPr>
        <p:spPr>
          <a:xfrm>
            <a:off x="3059832"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297" name="Google Shape;297;p23"/>
          <p:cNvCxnSpPr/>
          <p:nvPr/>
        </p:nvCxnSpPr>
        <p:spPr>
          <a:xfrm>
            <a:off x="4644008"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298" name="Google Shape;298;p23"/>
          <p:cNvCxnSpPr/>
          <p:nvPr/>
        </p:nvCxnSpPr>
        <p:spPr>
          <a:xfrm>
            <a:off x="6300192" y="1923678"/>
            <a:ext cx="0" cy="206732"/>
          </a:xfrm>
          <a:prstGeom prst="straightConnector1">
            <a:avLst/>
          </a:prstGeom>
          <a:noFill/>
          <a:ln cap="flat" cmpd="sng" w="38100">
            <a:solidFill>
              <a:srgbClr val="24201F"/>
            </a:solidFill>
            <a:prstDash val="solid"/>
            <a:round/>
            <a:headEnd len="sm" w="sm" type="none"/>
            <a:tailEnd len="sm" w="sm" type="none"/>
          </a:ln>
        </p:spPr>
      </p:cxnSp>
      <p:cxnSp>
        <p:nvCxnSpPr>
          <p:cNvPr id="299" name="Google Shape;299;p23"/>
          <p:cNvCxnSpPr/>
          <p:nvPr/>
        </p:nvCxnSpPr>
        <p:spPr>
          <a:xfrm>
            <a:off x="2195736" y="1923678"/>
            <a:ext cx="0" cy="1728192"/>
          </a:xfrm>
          <a:prstGeom prst="straightConnector1">
            <a:avLst/>
          </a:prstGeom>
          <a:noFill/>
          <a:ln cap="flat" cmpd="sng" w="38100">
            <a:solidFill>
              <a:srgbClr val="24201F"/>
            </a:solidFill>
            <a:prstDash val="solid"/>
            <a:round/>
            <a:headEnd len="sm" w="sm" type="none"/>
            <a:tailEnd len="sm" w="sm" type="none"/>
          </a:ln>
        </p:spPr>
      </p:cxnSp>
      <p:sp>
        <p:nvSpPr>
          <p:cNvPr id="300" name="Google Shape;300;p23"/>
          <p:cNvSpPr txBox="1"/>
          <p:nvPr/>
        </p:nvSpPr>
        <p:spPr>
          <a:xfrm>
            <a:off x="4139952" y="2139702"/>
            <a:ext cx="1210800" cy="3522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700" u="none" cap="none" strike="noStrike">
                <a:solidFill>
                  <a:schemeClr val="dk1"/>
                </a:solidFill>
                <a:latin typeface="Comic Sans MS"/>
                <a:ea typeface="Comic Sans MS"/>
                <a:cs typeface="Comic Sans MS"/>
                <a:sym typeface="Comic Sans MS"/>
              </a:rPr>
              <a:t>Definition</a:t>
            </a:r>
            <a:endParaRPr b="1" i="0" sz="1700" u="none" cap="none" strike="noStrike">
              <a:solidFill>
                <a:schemeClr val="dk1"/>
              </a:solidFill>
              <a:latin typeface="Comic Sans MS"/>
              <a:ea typeface="Comic Sans MS"/>
              <a:cs typeface="Comic Sans MS"/>
              <a:sym typeface="Comic Sans MS"/>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honey boo boo GIF" id="305" name="Google Shape;305;p24"/>
          <p:cNvPicPr preferRelativeResize="0"/>
          <p:nvPr/>
        </p:nvPicPr>
        <p:blipFill rotWithShape="1">
          <a:blip r:embed="rId3">
            <a:alphaModFix/>
          </a:blip>
          <a:srcRect b="0" l="0" r="0" t="0"/>
          <a:stretch/>
        </p:blipFill>
        <p:spPr>
          <a:xfrm>
            <a:off x="6501693" y="411510"/>
            <a:ext cx="1238659" cy="1584176"/>
          </a:xfrm>
          <a:prstGeom prst="rect">
            <a:avLst/>
          </a:prstGeom>
          <a:noFill/>
          <a:ln>
            <a:noFill/>
          </a:ln>
        </p:spPr>
      </p:pic>
      <p:sp>
        <p:nvSpPr>
          <p:cNvPr id="306" name="Google Shape;306;p24"/>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sz="4000"/>
              <a:t>Thanks!</a:t>
            </a:r>
            <a:endParaRPr sz="4000"/>
          </a:p>
        </p:txBody>
      </p:sp>
      <p:sp>
        <p:nvSpPr>
          <p:cNvPr id="307" name="Google Shape;307;p24"/>
          <p:cNvSpPr txBox="1"/>
          <p:nvPr>
            <p:ph idx="4294967295" type="subTitle"/>
          </p:nvPr>
        </p:nvSpPr>
        <p:spPr>
          <a:xfrm>
            <a:off x="1079325" y="1411375"/>
            <a:ext cx="5136900" cy="2979900"/>
          </a:xfrm>
          <a:prstGeom prst="rect">
            <a:avLst/>
          </a:prstGeom>
          <a:noFill/>
          <a:ln>
            <a:noFill/>
          </a:ln>
          <a:effectLst>
            <a:outerShdw blurRad="14288" rotWithShape="0" algn="bl" dir="5400000" dist="9525">
              <a:schemeClr val="lt2">
                <a:alpha val="69803"/>
              </a:schemeClr>
            </a:outerShdw>
          </a:effectLst>
        </p:spPr>
        <p:txBody>
          <a:bodyPr anchorCtr="0" anchor="t" bIns="0" lIns="0" spcFirstLastPara="1" rIns="0" wrap="square" tIns="0">
            <a:noAutofit/>
          </a:bodyPr>
          <a:lstStyle/>
          <a:p>
            <a:pPr indent="0" lvl="0" marL="0" marR="0" rtl="0" algn="l">
              <a:lnSpc>
                <a:spcPct val="115000"/>
              </a:lnSpc>
              <a:spcBef>
                <a:spcPts val="0"/>
              </a:spcBef>
              <a:spcAft>
                <a:spcPts val="0"/>
              </a:spcAft>
              <a:buClr>
                <a:schemeClr val="accent1"/>
              </a:buClr>
              <a:buSzPts val="1600"/>
              <a:buFont typeface="Bitter Thin"/>
              <a:buNone/>
            </a:pPr>
            <a:r>
              <a:rPr b="1" i="0" lang="en" sz="3000" u="none" cap="none" strike="noStrike">
                <a:solidFill>
                  <a:schemeClr val="dk1"/>
                </a:solidFill>
                <a:latin typeface="Bitter Thin"/>
                <a:ea typeface="Bitter Thin"/>
                <a:cs typeface="Bitter Thin"/>
                <a:sym typeface="Bitter Thin"/>
              </a:rPr>
              <a:t>Any questions?</a:t>
            </a:r>
            <a:endParaRPr/>
          </a:p>
          <a:p>
            <a:pPr indent="0" lvl="0" marL="0" marR="0" rtl="0" algn="l">
              <a:lnSpc>
                <a:spcPct val="115000"/>
              </a:lnSpc>
              <a:spcBef>
                <a:spcPts val="0"/>
              </a:spcBef>
              <a:spcAft>
                <a:spcPts val="0"/>
              </a:spcAft>
              <a:buClr>
                <a:schemeClr val="accent1"/>
              </a:buClr>
              <a:buSzPts val="1600"/>
              <a:buFont typeface="Bitter Thin"/>
              <a:buNone/>
            </a:pPr>
            <a:r>
              <a:t/>
            </a:r>
            <a:endParaRPr b="0" i="0" sz="3000" u="none" cap="none" strike="noStrike">
              <a:solidFill>
                <a:schemeClr val="dk1"/>
              </a:solidFill>
              <a:latin typeface="Bitter Thin"/>
              <a:ea typeface="Bitter Thin"/>
              <a:cs typeface="Bitter Thin"/>
              <a:sym typeface="Bitter Thin"/>
            </a:endParaRPr>
          </a:p>
        </p:txBody>
      </p:sp>
      <p:sp>
        <p:nvSpPr>
          <p:cNvPr id="308" name="Google Shape;308;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09" name="Google Shape;309;p24"/>
          <p:cNvPicPr preferRelativeResize="0"/>
          <p:nvPr/>
        </p:nvPicPr>
        <p:blipFill rotWithShape="1">
          <a:blip r:embed="rId4">
            <a:alphaModFix/>
          </a:blip>
          <a:srcRect b="0" l="0" r="0" t="0"/>
          <a:stretch/>
        </p:blipFill>
        <p:spPr>
          <a:xfrm>
            <a:off x="6986987" y="240923"/>
            <a:ext cx="253550" cy="263650"/>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1.</a:t>
            </a:r>
            <a:endParaRPr>
              <a:solidFill>
                <a:schemeClr val="accent2"/>
              </a:solidFill>
            </a:endParaRPr>
          </a:p>
          <a:p>
            <a:pPr indent="0" lvl="0" marL="0" rtl="0" algn="ctr">
              <a:lnSpc>
                <a:spcPct val="90000"/>
              </a:lnSpc>
              <a:spcBef>
                <a:spcPts val="0"/>
              </a:spcBef>
              <a:spcAft>
                <a:spcPts val="0"/>
              </a:spcAft>
              <a:buSzPts val="4000"/>
              <a:buNone/>
            </a:pPr>
            <a:r>
              <a:rPr lang="en"/>
              <a:t>Narration </a:t>
            </a:r>
            <a:endParaRPr/>
          </a:p>
        </p:txBody>
      </p:sp>
      <p:pic>
        <p:nvPicPr>
          <p:cNvPr id="84" name="Google Shape;84;p3"/>
          <p:cNvPicPr preferRelativeResize="0"/>
          <p:nvPr/>
        </p:nvPicPr>
        <p:blipFill rotWithShape="1">
          <a:blip r:embed="rId3">
            <a:alphaModFix/>
          </a:blip>
          <a:srcRect b="0" l="28846" r="19677" t="14096"/>
          <a:stretch/>
        </p:blipFill>
        <p:spPr>
          <a:xfrm>
            <a:off x="1219875" y="3193450"/>
            <a:ext cx="1178700" cy="1172400"/>
          </a:xfrm>
          <a:prstGeom prst="roundRect">
            <a:avLst>
              <a:gd fmla="val 865" name="adj"/>
            </a:avLst>
          </a:prstGeom>
          <a:noFill/>
          <a:ln>
            <a:noFill/>
          </a:ln>
        </p:spPr>
      </p:pic>
      <p:pic>
        <p:nvPicPr>
          <p:cNvPr id="85" name="Google Shape;85;p3"/>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86" name="Google Shape;86;p3"/>
          <p:cNvPicPr preferRelativeResize="0"/>
          <p:nvPr/>
        </p:nvPicPr>
        <p:blipFill rotWithShape="1">
          <a:blip r:embed="rId5">
            <a:alphaModFix/>
          </a:blip>
          <a:srcRect b="20026" l="14839" r="14832" t="20032"/>
          <a:stretch/>
        </p:blipFill>
        <p:spPr>
          <a:xfrm>
            <a:off x="6614225" y="586300"/>
            <a:ext cx="1273350" cy="1590975"/>
          </a:xfrm>
          <a:prstGeom prst="rect">
            <a:avLst/>
          </a:prstGeom>
          <a:noFill/>
          <a:ln>
            <a:noFill/>
          </a:ln>
        </p:spPr>
      </p:pic>
      <p:pic>
        <p:nvPicPr>
          <p:cNvPr id="87" name="Google Shape;87;p3"/>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88" name="Google Shape;88;p3"/>
          <p:cNvSpPr/>
          <p:nvPr/>
        </p:nvSpPr>
        <p:spPr>
          <a:xfrm>
            <a:off x="6302650" y="4050874"/>
            <a:ext cx="554654" cy="537022"/>
          </a:xfrm>
          <a:custGeom>
            <a:rect b="b" l="l" r="r" t="t"/>
            <a:pathLst>
              <a:path extrusionOk="0" h="18518" w="19126">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p:tgtEl>
                                          <p:spTgt spid="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293550" y="991432"/>
            <a:ext cx="2450700" cy="30387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SzPts val="2200"/>
              <a:buNone/>
            </a:pPr>
            <a:r>
              <a:rPr b="1" lang="en"/>
              <a:t>Narrations used by writers for a variety of purposes:</a:t>
            </a:r>
            <a:endParaRPr b="1"/>
          </a:p>
        </p:txBody>
      </p:sp>
      <p:sp>
        <p:nvSpPr>
          <p:cNvPr id="94" name="Google Shape;94;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95" name="Google Shape;95;p4"/>
          <p:cNvSpPr/>
          <p:nvPr/>
        </p:nvSpPr>
        <p:spPr>
          <a:xfrm>
            <a:off x="6361770" y="882041"/>
            <a:ext cx="909833" cy="527274"/>
          </a:xfrm>
          <a:custGeom>
            <a:rect b="b" l="l" r="r" t="t"/>
            <a:pathLst>
              <a:path extrusionOk="0" h="11437" w="19735">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2987824" y="2283718"/>
            <a:ext cx="3168352" cy="2736304"/>
          </a:xfrm>
          <a:prstGeom prst="foldedCorner">
            <a:avLst>
              <a:gd fmla="val 16667" name="adj"/>
            </a:avLst>
          </a:prstGeom>
          <a:solidFill>
            <a:schemeClr val="accent3"/>
          </a:solidFill>
          <a:ln cap="flat" cmpd="sng" w="25400">
            <a:solidFill>
              <a:srgbClr val="9D93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4"/>
          <p:cNvSpPr txBox="1"/>
          <p:nvPr/>
        </p:nvSpPr>
        <p:spPr>
          <a:xfrm>
            <a:off x="3131840" y="2427734"/>
            <a:ext cx="3024336"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1. To illustrate and support ideas with anecdotes,</a:t>
            </a:r>
            <a:endParaRPr/>
          </a:p>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2. To entertain the readers with stories, </a:t>
            </a:r>
            <a:endParaRPr/>
          </a:p>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3. To predict what will happen with scenarios, and</a:t>
            </a:r>
            <a:endParaRPr/>
          </a:p>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4. To explain how something happens (or should happen) with process narratives. </a:t>
            </a:r>
            <a:endParaRPr b="0" i="0" sz="16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5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t/>
            </a:r>
            <a:endParaRPr/>
          </a:p>
        </p:txBody>
      </p:sp>
      <p:sp>
        <p:nvSpPr>
          <p:cNvPr id="103" name="Google Shape;103;p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04" name="Google Shape;104;p5"/>
          <p:cNvSpPr/>
          <p:nvPr>
            <p:ph idx="1" type="body"/>
          </p:nvPr>
        </p:nvSpPr>
        <p:spPr>
          <a:xfrm>
            <a:off x="764950" y="1218250"/>
            <a:ext cx="5425500" cy="3169500"/>
          </a:xfrm>
          <a:prstGeom prst="foldedCorner">
            <a:avLst>
              <a:gd fmla="val 16667" name="adj"/>
            </a:avLst>
          </a:prstGeom>
          <a:gradFill>
            <a:gsLst>
              <a:gs pos="0">
                <a:srgbClr val="FFA6A0"/>
              </a:gs>
              <a:gs pos="35000">
                <a:srgbClr val="FFC0BD"/>
              </a:gs>
              <a:gs pos="100000">
                <a:srgbClr val="FFE7E4"/>
              </a:gs>
            </a:gsLst>
            <a:lin ang="16200000" scaled="0"/>
          </a:gradFill>
          <a:ln cap="flat" cmpd="sng" w="9525">
            <a:solidFill>
              <a:srgbClr val="B8524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0" spcFirstLastPara="1" rIns="0" wrap="square" tIns="0">
            <a:noAutofit/>
          </a:bodyPr>
          <a:lstStyle/>
          <a:p>
            <a:pPr indent="0" lvl="0" marL="127000" rtl="0" algn="ctr">
              <a:lnSpc>
                <a:spcPct val="115000"/>
              </a:lnSpc>
              <a:spcBef>
                <a:spcPts val="0"/>
              </a:spcBef>
              <a:spcAft>
                <a:spcPts val="0"/>
              </a:spcAft>
              <a:buSzPts val="1600"/>
              <a:buNone/>
            </a:pPr>
            <a:r>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Example: </a:t>
            </a:r>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Last night, I was walking on my way home when it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suddenly rained. I forgot to bring my umbrella, so I ran to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avoid getting completely soaked in the rain. Not seeing where I was going, I fell into a paddle of water. Then a guy helped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me stand up. When I looked up, I recognized him.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Momentarily, I forgot that I was soaking wet and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that I was very cold. He offered to walk me home, and I just nodded.</a:t>
            </a:r>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 The next day, he and I saw each other at </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rPr lang="en" sz="1200">
                <a:solidFill>
                  <a:schemeClr val="dk1"/>
                </a:solidFill>
                <a:latin typeface="Comic Sans MS"/>
                <a:ea typeface="Comic Sans MS"/>
                <a:cs typeface="Comic Sans MS"/>
                <a:sym typeface="Comic Sans MS"/>
              </a:rPr>
              <a:t>school. At last, we talked like old friends.</a:t>
            </a:r>
            <a:endParaRPr sz="1200">
              <a:latin typeface="Comic Sans MS"/>
              <a:ea typeface="Comic Sans MS"/>
              <a:cs typeface="Comic Sans MS"/>
              <a:sym typeface="Comic Sans MS"/>
            </a:endParaRPr>
          </a:p>
          <a:p>
            <a:pPr indent="0" lvl="0" marL="127000" rtl="0" algn="ctr">
              <a:lnSpc>
                <a:spcPct val="115000"/>
              </a:lnSpc>
              <a:spcBef>
                <a:spcPts val="0"/>
              </a:spcBef>
              <a:spcAft>
                <a:spcPts val="0"/>
              </a:spcAft>
              <a:buSzPts val="1600"/>
              <a:buNone/>
            </a:pPr>
            <a:r>
              <a:t/>
            </a:r>
            <a:endParaRPr sz="1200">
              <a:latin typeface="Comic Sans MS"/>
              <a:ea typeface="Comic Sans MS"/>
              <a:cs typeface="Comic Sans MS"/>
              <a:sym typeface="Comic Sans MS"/>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2.</a:t>
            </a:r>
            <a:br>
              <a:rPr lang="en">
                <a:solidFill>
                  <a:schemeClr val="accent2"/>
                </a:solidFill>
              </a:rPr>
            </a:br>
            <a:r>
              <a:rPr lang="en"/>
              <a:t>Description</a:t>
            </a:r>
            <a:endParaRPr/>
          </a:p>
        </p:txBody>
      </p:sp>
      <p:sp>
        <p:nvSpPr>
          <p:cNvPr id="110" name="Google Shape;110;p6"/>
          <p:cNvSpPr txBox="1"/>
          <p:nvPr>
            <p:ph idx="1" type="subTitle"/>
          </p:nvPr>
        </p:nvSpPr>
        <p:spPr>
          <a:xfrm>
            <a:off x="2641925" y="2998951"/>
            <a:ext cx="3860100" cy="326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800"/>
              </a:spcAft>
              <a:buSzPts val="1800"/>
              <a:buNone/>
            </a:pPr>
            <a:r>
              <a:t/>
            </a:r>
            <a:endParaRPr/>
          </a:p>
        </p:txBody>
      </p:sp>
      <p:pic>
        <p:nvPicPr>
          <p:cNvPr id="111" name="Google Shape;111;p6"/>
          <p:cNvPicPr preferRelativeResize="0"/>
          <p:nvPr/>
        </p:nvPicPr>
        <p:blipFill rotWithShape="1">
          <a:blip r:embed="rId3">
            <a:alphaModFix/>
          </a:blip>
          <a:srcRect b="0" l="16518" r="16524" t="0"/>
          <a:stretch/>
        </p:blipFill>
        <p:spPr>
          <a:xfrm>
            <a:off x="1219875" y="3193450"/>
            <a:ext cx="1178700" cy="1172400"/>
          </a:xfrm>
          <a:prstGeom prst="roundRect">
            <a:avLst>
              <a:gd fmla="val 865" name="adj"/>
            </a:avLst>
          </a:prstGeom>
          <a:noFill/>
          <a:ln>
            <a:noFill/>
          </a:ln>
        </p:spPr>
      </p:pic>
      <p:pic>
        <p:nvPicPr>
          <p:cNvPr id="112" name="Google Shape;112;p6"/>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113" name="Google Shape;113;p6"/>
          <p:cNvPicPr preferRelativeResize="0"/>
          <p:nvPr/>
        </p:nvPicPr>
        <p:blipFill rotWithShape="1">
          <a:blip r:embed="rId5">
            <a:alphaModFix/>
          </a:blip>
          <a:srcRect b="25444" l="31597" r="28661" t="0"/>
          <a:stretch/>
        </p:blipFill>
        <p:spPr>
          <a:xfrm>
            <a:off x="6614225" y="586300"/>
            <a:ext cx="1273350" cy="1590975"/>
          </a:xfrm>
          <a:prstGeom prst="rect">
            <a:avLst/>
          </a:prstGeom>
          <a:noFill/>
          <a:ln>
            <a:noFill/>
          </a:ln>
        </p:spPr>
      </p:pic>
      <p:pic>
        <p:nvPicPr>
          <p:cNvPr id="114" name="Google Shape;114;p6"/>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115" name="Google Shape;115;p6"/>
          <p:cNvSpPr/>
          <p:nvPr/>
        </p:nvSpPr>
        <p:spPr>
          <a:xfrm>
            <a:off x="6322004" y="4070106"/>
            <a:ext cx="517411" cy="537956"/>
          </a:xfrm>
          <a:custGeom>
            <a:rect b="b" l="l" r="r" t="t"/>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idx="1" type="body"/>
          </p:nvPr>
        </p:nvSpPr>
        <p:spPr>
          <a:xfrm>
            <a:off x="3293550" y="991432"/>
            <a:ext cx="2450700" cy="30387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SzPts val="2200"/>
              <a:buNone/>
            </a:pPr>
            <a:r>
              <a:rPr lang="en">
                <a:latin typeface="Comic Sans MS"/>
                <a:ea typeface="Comic Sans MS"/>
                <a:cs typeface="Comic Sans MS"/>
                <a:sym typeface="Comic Sans MS"/>
              </a:rPr>
              <a:t>Description has concrete and specific details, which are carefully chosen by a writer to paint a picture in the mind of the reader. </a:t>
            </a:r>
            <a:endParaRPr b="1">
              <a:latin typeface="Comic Sans MS"/>
              <a:ea typeface="Comic Sans MS"/>
              <a:cs typeface="Comic Sans MS"/>
              <a:sym typeface="Comic Sans MS"/>
            </a:endParaRPr>
          </a:p>
        </p:txBody>
      </p:sp>
      <p:sp>
        <p:nvSpPr>
          <p:cNvPr id="121" name="Google Shape;121;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22" name="Google Shape;122;p7"/>
          <p:cNvSpPr/>
          <p:nvPr/>
        </p:nvSpPr>
        <p:spPr>
          <a:xfrm>
            <a:off x="6361770" y="882041"/>
            <a:ext cx="909833" cy="527274"/>
          </a:xfrm>
          <a:custGeom>
            <a:rect b="b" l="l" r="r" t="t"/>
            <a:pathLst>
              <a:path extrusionOk="0" h="11437" w="19735">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500"/>
                                        <p:tgtEl>
                                          <p:spTgt spid="12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ctrTitle"/>
          </p:nvPr>
        </p:nvSpPr>
        <p:spPr>
          <a:xfrm>
            <a:off x="2641925" y="1818450"/>
            <a:ext cx="3860100" cy="1159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
                <a:solidFill>
                  <a:schemeClr val="accent2"/>
                </a:solidFill>
              </a:rPr>
              <a:t>3.</a:t>
            </a:r>
            <a:endParaRPr>
              <a:solidFill>
                <a:schemeClr val="accent2"/>
              </a:solidFill>
            </a:endParaRPr>
          </a:p>
          <a:p>
            <a:pPr indent="0" lvl="0" marL="0" rtl="0" algn="ctr">
              <a:lnSpc>
                <a:spcPct val="90000"/>
              </a:lnSpc>
              <a:spcBef>
                <a:spcPts val="0"/>
              </a:spcBef>
              <a:spcAft>
                <a:spcPts val="0"/>
              </a:spcAft>
              <a:buSzPts val="4000"/>
              <a:buNone/>
            </a:pPr>
            <a:r>
              <a:rPr lang="en"/>
              <a:t>Definition </a:t>
            </a:r>
            <a:endParaRPr/>
          </a:p>
        </p:txBody>
      </p:sp>
      <p:pic>
        <p:nvPicPr>
          <p:cNvPr id="128" name="Google Shape;128;p8"/>
          <p:cNvPicPr preferRelativeResize="0"/>
          <p:nvPr/>
        </p:nvPicPr>
        <p:blipFill rotWithShape="1">
          <a:blip r:embed="rId3">
            <a:alphaModFix/>
          </a:blip>
          <a:srcRect b="0" l="28846" r="19677" t="14096"/>
          <a:stretch/>
        </p:blipFill>
        <p:spPr>
          <a:xfrm>
            <a:off x="1219875" y="3193450"/>
            <a:ext cx="1178700" cy="1172400"/>
          </a:xfrm>
          <a:prstGeom prst="roundRect">
            <a:avLst>
              <a:gd fmla="val 865" name="adj"/>
            </a:avLst>
          </a:prstGeom>
          <a:noFill/>
          <a:ln>
            <a:noFill/>
          </a:ln>
        </p:spPr>
      </p:pic>
      <p:pic>
        <p:nvPicPr>
          <p:cNvPr id="129" name="Google Shape;129;p8"/>
          <p:cNvPicPr preferRelativeResize="0"/>
          <p:nvPr/>
        </p:nvPicPr>
        <p:blipFill rotWithShape="1">
          <a:blip r:embed="rId4">
            <a:alphaModFix/>
          </a:blip>
          <a:srcRect b="0" l="0" r="0" t="0"/>
          <a:stretch/>
        </p:blipFill>
        <p:spPr>
          <a:xfrm>
            <a:off x="1681675" y="3026569"/>
            <a:ext cx="253550" cy="263650"/>
          </a:xfrm>
          <a:prstGeom prst="rect">
            <a:avLst/>
          </a:prstGeom>
          <a:noFill/>
          <a:ln>
            <a:noFill/>
          </a:ln>
        </p:spPr>
      </p:pic>
      <p:pic>
        <p:nvPicPr>
          <p:cNvPr id="130" name="Google Shape;130;p8"/>
          <p:cNvPicPr preferRelativeResize="0"/>
          <p:nvPr/>
        </p:nvPicPr>
        <p:blipFill rotWithShape="1">
          <a:blip r:embed="rId5">
            <a:alphaModFix/>
          </a:blip>
          <a:srcRect b="20026" l="14839" r="14832" t="20032"/>
          <a:stretch/>
        </p:blipFill>
        <p:spPr>
          <a:xfrm>
            <a:off x="6614225" y="586300"/>
            <a:ext cx="1273350" cy="1590975"/>
          </a:xfrm>
          <a:prstGeom prst="rect">
            <a:avLst/>
          </a:prstGeom>
          <a:noFill/>
          <a:ln>
            <a:noFill/>
          </a:ln>
        </p:spPr>
      </p:pic>
      <p:pic>
        <p:nvPicPr>
          <p:cNvPr id="131" name="Google Shape;131;p8"/>
          <p:cNvPicPr preferRelativeResize="0"/>
          <p:nvPr/>
        </p:nvPicPr>
        <p:blipFill rotWithShape="1">
          <a:blip r:embed="rId4">
            <a:alphaModFix/>
          </a:blip>
          <a:srcRect b="0" l="0" r="0" t="0"/>
          <a:stretch/>
        </p:blipFill>
        <p:spPr>
          <a:xfrm>
            <a:off x="7130471" y="450348"/>
            <a:ext cx="253550" cy="263650"/>
          </a:xfrm>
          <a:prstGeom prst="rect">
            <a:avLst/>
          </a:prstGeom>
          <a:noFill/>
          <a:ln>
            <a:noFill/>
          </a:ln>
        </p:spPr>
      </p:pic>
      <p:sp>
        <p:nvSpPr>
          <p:cNvPr id="132" name="Google Shape;132;p8"/>
          <p:cNvSpPr/>
          <p:nvPr/>
        </p:nvSpPr>
        <p:spPr>
          <a:xfrm>
            <a:off x="6302650" y="4050874"/>
            <a:ext cx="554654" cy="537022"/>
          </a:xfrm>
          <a:custGeom>
            <a:rect b="b" l="l" r="r" t="t"/>
            <a:pathLst>
              <a:path extrusionOk="0" h="18518" w="19126">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
          <p:cNvSpPr txBox="1"/>
          <p:nvPr/>
        </p:nvSpPr>
        <p:spPr>
          <a:xfrm>
            <a:off x="2919440" y="2987244"/>
            <a:ext cx="4130400" cy="34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600" u="none" cap="none" strike="noStrike">
                <a:solidFill>
                  <a:srgbClr val="000000"/>
                </a:solidFill>
                <a:latin typeface="Comic Sans MS"/>
                <a:ea typeface="Comic Sans MS"/>
                <a:cs typeface="Comic Sans MS"/>
                <a:sym typeface="Comic Sans MS"/>
              </a:rPr>
              <a:t>It is used in explaining unfamiliar terms. </a:t>
            </a:r>
            <a:endParaRPr i="0" sz="1600" u="none" cap="none" strike="noStrike">
              <a:solidFill>
                <a:srgbClr val="000000"/>
              </a:solidFill>
              <a:latin typeface="Comic Sans MS"/>
              <a:ea typeface="Comic Sans MS"/>
              <a:cs typeface="Comic Sans MS"/>
              <a:sym typeface="Comic Sans MS"/>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508225" y="382475"/>
            <a:ext cx="5136900" cy="55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
              <a:t>Types of Definition</a:t>
            </a:r>
            <a:endParaRPr/>
          </a:p>
        </p:txBody>
      </p:sp>
      <p:sp>
        <p:nvSpPr>
          <p:cNvPr id="139" name="Google Shape;139;p9"/>
          <p:cNvSpPr txBox="1"/>
          <p:nvPr>
            <p:ph idx="1" type="body"/>
          </p:nvPr>
        </p:nvSpPr>
        <p:spPr>
          <a:xfrm>
            <a:off x="764950" y="1218250"/>
            <a:ext cx="5425500" cy="31695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en" sz="1800">
                <a:latin typeface="Arial"/>
                <a:ea typeface="Arial"/>
                <a:cs typeface="Arial"/>
                <a:sym typeface="Arial"/>
              </a:rPr>
              <a:t>Standards Definition</a:t>
            </a:r>
            <a:endParaRPr/>
          </a:p>
          <a:p>
            <a:pPr indent="-228600" lvl="0" marL="457200" rtl="0" algn="l">
              <a:lnSpc>
                <a:spcPct val="115000"/>
              </a:lnSpc>
              <a:spcBef>
                <a:spcPts val="0"/>
              </a:spcBef>
              <a:spcAft>
                <a:spcPts val="0"/>
              </a:spcAft>
              <a:buSzPts val="1600"/>
              <a:buNone/>
            </a:pPr>
            <a:r>
              <a:t/>
            </a:r>
            <a:endParaRPr sz="1800">
              <a:latin typeface="Arial"/>
              <a:ea typeface="Arial"/>
              <a:cs typeface="Arial"/>
              <a:sym typeface="Arial"/>
            </a:endParaRPr>
          </a:p>
          <a:p>
            <a:pPr indent="-330200" lvl="0" marL="457200" rtl="0" algn="l">
              <a:lnSpc>
                <a:spcPct val="115000"/>
              </a:lnSpc>
              <a:spcBef>
                <a:spcPts val="0"/>
              </a:spcBef>
              <a:spcAft>
                <a:spcPts val="0"/>
              </a:spcAft>
              <a:buSzPts val="1600"/>
              <a:buChar char="✘"/>
            </a:pPr>
            <a:r>
              <a:rPr lang="en" sz="1800">
                <a:latin typeface="Arial"/>
                <a:ea typeface="Arial"/>
                <a:cs typeface="Arial"/>
                <a:sym typeface="Arial"/>
              </a:rPr>
              <a:t>Regulatory Definitions </a:t>
            </a:r>
            <a:endParaRPr/>
          </a:p>
          <a:p>
            <a:pPr indent="-228600" lvl="0" marL="457200" rtl="0" algn="l">
              <a:lnSpc>
                <a:spcPct val="115000"/>
              </a:lnSpc>
              <a:spcBef>
                <a:spcPts val="0"/>
              </a:spcBef>
              <a:spcAft>
                <a:spcPts val="0"/>
              </a:spcAft>
              <a:buSzPts val="1600"/>
              <a:buNone/>
            </a:pPr>
            <a:r>
              <a:t/>
            </a:r>
            <a:endParaRPr sz="1800">
              <a:latin typeface="Arial"/>
              <a:ea typeface="Arial"/>
              <a:cs typeface="Arial"/>
              <a:sym typeface="Arial"/>
            </a:endParaRPr>
          </a:p>
          <a:p>
            <a:pPr indent="-330200" lvl="0" marL="457200" rtl="0" algn="l">
              <a:lnSpc>
                <a:spcPct val="115000"/>
              </a:lnSpc>
              <a:spcBef>
                <a:spcPts val="0"/>
              </a:spcBef>
              <a:spcAft>
                <a:spcPts val="0"/>
              </a:spcAft>
              <a:buSzPts val="1600"/>
              <a:buChar char="✘"/>
            </a:pPr>
            <a:r>
              <a:rPr lang="en" sz="1800">
                <a:latin typeface="Arial"/>
                <a:ea typeface="Arial"/>
                <a:cs typeface="Arial"/>
                <a:sym typeface="Arial"/>
              </a:rPr>
              <a:t>Qualifying Definitions</a:t>
            </a:r>
            <a:endParaRPr/>
          </a:p>
          <a:p>
            <a:pPr indent="-228600" lvl="0" marL="457200" rtl="0" algn="l">
              <a:lnSpc>
                <a:spcPct val="115000"/>
              </a:lnSpc>
              <a:spcBef>
                <a:spcPts val="0"/>
              </a:spcBef>
              <a:spcAft>
                <a:spcPts val="0"/>
              </a:spcAft>
              <a:buSzPts val="1600"/>
              <a:buNone/>
            </a:pPr>
            <a:r>
              <a:t/>
            </a:r>
            <a:endParaRPr sz="1800">
              <a:latin typeface="Arial"/>
              <a:ea typeface="Arial"/>
              <a:cs typeface="Arial"/>
              <a:sym typeface="Arial"/>
            </a:endParaRPr>
          </a:p>
          <a:p>
            <a:pPr indent="-330200" lvl="0" marL="457200" rtl="0" algn="l">
              <a:lnSpc>
                <a:spcPct val="115000"/>
              </a:lnSpc>
              <a:spcBef>
                <a:spcPts val="0"/>
              </a:spcBef>
              <a:spcAft>
                <a:spcPts val="0"/>
              </a:spcAft>
              <a:buSzPts val="1600"/>
              <a:buChar char="✘"/>
            </a:pPr>
            <a:r>
              <a:rPr lang="en" sz="1800">
                <a:latin typeface="Arial"/>
                <a:ea typeface="Arial"/>
                <a:cs typeface="Arial"/>
                <a:sym typeface="Arial"/>
              </a:rPr>
              <a:t>Personal Definitions</a:t>
            </a:r>
            <a:endParaRPr/>
          </a:p>
          <a:p>
            <a:pPr indent="-228600" lvl="0" marL="457200" rtl="0" algn="l">
              <a:lnSpc>
                <a:spcPct val="115000"/>
              </a:lnSpc>
              <a:spcBef>
                <a:spcPts val="0"/>
              </a:spcBef>
              <a:spcAft>
                <a:spcPts val="0"/>
              </a:spcAft>
              <a:buSzPts val="1600"/>
              <a:buNone/>
            </a:pPr>
            <a:r>
              <a:t/>
            </a:r>
            <a:endParaRPr sz="1800">
              <a:latin typeface="Arial"/>
              <a:ea typeface="Arial"/>
              <a:cs typeface="Arial"/>
              <a:sym typeface="Arial"/>
            </a:endParaRPr>
          </a:p>
          <a:p>
            <a:pPr indent="-330200" lvl="0" marL="457200" rtl="0" algn="l">
              <a:lnSpc>
                <a:spcPct val="115000"/>
              </a:lnSpc>
              <a:spcBef>
                <a:spcPts val="0"/>
              </a:spcBef>
              <a:spcAft>
                <a:spcPts val="0"/>
              </a:spcAft>
              <a:buSzPts val="1600"/>
              <a:buChar char="✘"/>
            </a:pPr>
            <a:r>
              <a:rPr lang="en" sz="1800">
                <a:latin typeface="Arial"/>
                <a:ea typeface="Arial"/>
                <a:cs typeface="Arial"/>
                <a:sym typeface="Arial"/>
              </a:rPr>
              <a:t>Invented Definitions  </a:t>
            </a:r>
            <a:endParaRPr sz="1800">
              <a:latin typeface="Arial"/>
              <a:ea typeface="Arial"/>
              <a:cs typeface="Arial"/>
              <a:sym typeface="Arial"/>
            </a:endParaRPr>
          </a:p>
        </p:txBody>
      </p:sp>
      <p:sp>
        <p:nvSpPr>
          <p:cNvPr id="140" name="Google Shape;140;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41" name="Google Shape;141;p9"/>
          <p:cNvPicPr preferRelativeResize="0"/>
          <p:nvPr/>
        </p:nvPicPr>
        <p:blipFill rotWithShape="1">
          <a:blip r:embed="rId3">
            <a:alphaModFix/>
          </a:blip>
          <a:srcRect b="9644" l="31499" r="17239" t="13325"/>
          <a:stretch/>
        </p:blipFill>
        <p:spPr>
          <a:xfrm>
            <a:off x="6404977" y="2408102"/>
            <a:ext cx="1414200" cy="1406700"/>
          </a:xfrm>
          <a:prstGeom prst="roundRect">
            <a:avLst>
              <a:gd fmla="val 865" name="adj"/>
            </a:avLst>
          </a:prstGeom>
          <a:noFill/>
          <a:ln>
            <a:noFill/>
          </a:ln>
        </p:spPr>
      </p:pic>
      <p:pic>
        <p:nvPicPr>
          <p:cNvPr id="142" name="Google Shape;142;p9"/>
          <p:cNvPicPr preferRelativeResize="0"/>
          <p:nvPr/>
        </p:nvPicPr>
        <p:blipFill rotWithShape="1">
          <a:blip r:embed="rId4">
            <a:alphaModFix/>
          </a:blip>
          <a:srcRect b="0" l="0" r="0" t="0"/>
          <a:stretch/>
        </p:blipFill>
        <p:spPr>
          <a:xfrm>
            <a:off x="6965771" y="2215375"/>
            <a:ext cx="289775" cy="301325"/>
          </a:xfrm>
          <a:prstGeom prst="rect">
            <a:avLst/>
          </a:prstGeom>
          <a:noFill/>
          <a:ln>
            <a:noFill/>
          </a:ln>
        </p:spPr>
      </p:pic>
      <p:sp>
        <p:nvSpPr>
          <p:cNvPr id="143" name="Google Shape;143;p9"/>
          <p:cNvSpPr txBox="1"/>
          <p:nvPr/>
        </p:nvSpPr>
        <p:spPr>
          <a:xfrm>
            <a:off x="3563888" y="1203598"/>
            <a:ext cx="3960440" cy="52322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which meaning rarely change and is universally accepted.</a:t>
            </a:r>
            <a:endParaRPr b="0" i="0" sz="1400" u="none" cap="none" strike="noStrike">
              <a:solidFill>
                <a:schemeClr val="dk1"/>
              </a:solidFill>
              <a:latin typeface="Arial"/>
              <a:ea typeface="Arial"/>
              <a:cs typeface="Arial"/>
              <a:sym typeface="Arial"/>
            </a:endParaRPr>
          </a:p>
        </p:txBody>
      </p:sp>
      <p:sp>
        <p:nvSpPr>
          <p:cNvPr id="144" name="Google Shape;144;p9"/>
          <p:cNvSpPr txBox="1"/>
          <p:nvPr/>
        </p:nvSpPr>
        <p:spPr>
          <a:xfrm>
            <a:off x="3635896" y="1832506"/>
            <a:ext cx="3960440" cy="52322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Are the meanings assigned organization and changes depending on how it is used. </a:t>
            </a:r>
            <a:endParaRPr b="0" i="0" sz="1400" u="none" cap="none" strike="noStrike">
              <a:solidFill>
                <a:schemeClr val="dk1"/>
              </a:solidFill>
              <a:latin typeface="Arial"/>
              <a:ea typeface="Arial"/>
              <a:cs typeface="Arial"/>
              <a:sym typeface="Arial"/>
            </a:endParaRPr>
          </a:p>
        </p:txBody>
      </p:sp>
      <p:sp>
        <p:nvSpPr>
          <p:cNvPr id="145" name="Google Shape;145;p9"/>
          <p:cNvSpPr txBox="1"/>
          <p:nvPr/>
        </p:nvSpPr>
        <p:spPr>
          <a:xfrm>
            <a:off x="3635896" y="2427734"/>
            <a:ext cx="3960440" cy="52322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Meanings of words that are subject for interpretation.</a:t>
            </a:r>
            <a:endParaRPr b="0" i="0" sz="1400" u="none" cap="none" strike="noStrike">
              <a:solidFill>
                <a:schemeClr val="dk1"/>
              </a:solidFill>
              <a:latin typeface="Arial"/>
              <a:ea typeface="Arial"/>
              <a:cs typeface="Arial"/>
              <a:sym typeface="Arial"/>
            </a:endParaRPr>
          </a:p>
        </p:txBody>
      </p:sp>
      <p:sp>
        <p:nvSpPr>
          <p:cNvPr id="146" name="Google Shape;146;p9"/>
          <p:cNvSpPr txBox="1"/>
          <p:nvPr/>
        </p:nvSpPr>
        <p:spPr>
          <a:xfrm>
            <a:off x="3635896" y="3056642"/>
            <a:ext cx="3960440" cy="52322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Depend on the interpretations or assigned meaning of the writer himself. </a:t>
            </a:r>
            <a:endParaRPr b="0" i="0" sz="1400" u="none" cap="none" strike="noStrike">
              <a:solidFill>
                <a:schemeClr val="dk1"/>
              </a:solidFill>
              <a:latin typeface="Arial"/>
              <a:ea typeface="Arial"/>
              <a:cs typeface="Arial"/>
              <a:sym typeface="Arial"/>
            </a:endParaRPr>
          </a:p>
        </p:txBody>
      </p:sp>
      <p:sp>
        <p:nvSpPr>
          <p:cNvPr id="147" name="Google Shape;147;p9"/>
          <p:cNvSpPr txBox="1"/>
          <p:nvPr/>
        </p:nvSpPr>
        <p:spPr>
          <a:xfrm>
            <a:off x="3635896" y="3704714"/>
            <a:ext cx="3960440" cy="52322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Meanings given to words which are newly-coined as already being used in the society</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5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5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500"/>
                                        <p:tgtEl>
                                          <p:spTgt spid="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500"/>
                                        <p:tgtEl>
                                          <p:spTgt spid="1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500"/>
                                        <p:tgtEl>
                                          <p:spTgt spid="1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500"/>
                                        <p:tgtEl>
                                          <p:spTgt spid="1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animEffect filter="fade" transition="in">
                                      <p:cBhvr>
                                        <p:cTn dur="500"/>
                                        <p:tgtEl>
                                          <p:spTgt spid="1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animEffect filter="fade" transition="in">
                                      <p:cBhvr>
                                        <p:cTn dur="500"/>
                                        <p:tgtEl>
                                          <p:spTgt spid="1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8" st="8"/>
                                            </p:txEl>
                                          </p:spTgt>
                                        </p:tgtEl>
                                        <p:attrNameLst>
                                          <p:attrName>style.visibility</p:attrName>
                                        </p:attrNameLst>
                                      </p:cBhvr>
                                      <p:to>
                                        <p:strVal val="visible"/>
                                      </p:to>
                                    </p:set>
                                    <p:animEffect filter="fade" transition="in">
                                      <p:cBhvr>
                                        <p:cTn dur="500"/>
                                        <p:tgtEl>
                                          <p:spTgt spid="1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is template">
  <a:themeElements>
    <a:clrScheme name="Custom 347">
      <a:dk1>
        <a:srgbClr val="49413E"/>
      </a:dk1>
      <a:lt1>
        <a:srgbClr val="FFFFFF"/>
      </a:lt1>
      <a:dk2>
        <a:srgbClr val="9D9A8E"/>
      </a:dk2>
      <a:lt2>
        <a:srgbClr val="EDEADE"/>
      </a:lt2>
      <a:accent1>
        <a:srgbClr val="E2AB30"/>
      </a:accent1>
      <a:accent2>
        <a:srgbClr val="998B36"/>
      </a:accent2>
      <a:accent3>
        <a:srgbClr val="D8CA7E"/>
      </a:accent3>
      <a:accent4>
        <a:srgbClr val="D89168"/>
      </a:accent4>
      <a:accent5>
        <a:srgbClr val="BB584C"/>
      </a:accent5>
      <a:accent6>
        <a:srgbClr val="994F5F"/>
      </a:accent6>
      <a:hlink>
        <a:srgbClr val="6B331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Irish</dc:creator>
</cp:coreProperties>
</file>